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51" d="100"/>
          <a:sy n="51" d="100"/>
        </p:scale>
        <p:origin x="898" y="-259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3/22/2024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7.png"/><Relationship Id="rId13" Type="http://schemas.openxmlformats.org/officeDocument/2006/relationships/image" Target="../media/image202.png"/><Relationship Id="rId18" Type="http://schemas.openxmlformats.org/officeDocument/2006/relationships/image" Target="../media/image207.png"/><Relationship Id="rId3" Type="http://schemas.openxmlformats.org/officeDocument/2006/relationships/image" Target="../media/image2.png"/><Relationship Id="rId21" Type="http://schemas.openxmlformats.org/officeDocument/2006/relationships/image" Target="../media/image210.png"/><Relationship Id="rId7" Type="http://schemas.openxmlformats.org/officeDocument/2006/relationships/image" Target="../media/image196.png"/><Relationship Id="rId12" Type="http://schemas.openxmlformats.org/officeDocument/2006/relationships/image" Target="../media/image201.png"/><Relationship Id="rId17" Type="http://schemas.openxmlformats.org/officeDocument/2006/relationships/image" Target="../media/image206.png"/><Relationship Id="rId2" Type="http://schemas.openxmlformats.org/officeDocument/2006/relationships/image" Target="../media/image1.png"/><Relationship Id="rId16" Type="http://schemas.openxmlformats.org/officeDocument/2006/relationships/image" Target="../media/image205.png"/><Relationship Id="rId20" Type="http://schemas.openxmlformats.org/officeDocument/2006/relationships/image" Target="../media/image20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00.png"/><Relationship Id="rId24" Type="http://schemas.openxmlformats.org/officeDocument/2006/relationships/image" Target="../media/image213.png"/><Relationship Id="rId5" Type="http://schemas.openxmlformats.org/officeDocument/2006/relationships/image" Target="../media/image4.png"/><Relationship Id="rId15" Type="http://schemas.openxmlformats.org/officeDocument/2006/relationships/image" Target="../media/image204.png"/><Relationship Id="rId23" Type="http://schemas.openxmlformats.org/officeDocument/2006/relationships/image" Target="../media/image212.png"/><Relationship Id="rId10" Type="http://schemas.openxmlformats.org/officeDocument/2006/relationships/image" Target="../media/image199.png"/><Relationship Id="rId19" Type="http://schemas.openxmlformats.org/officeDocument/2006/relationships/image" Target="../media/image208.png"/><Relationship Id="rId4" Type="http://schemas.openxmlformats.org/officeDocument/2006/relationships/image" Target="../media/image3.png"/><Relationship Id="rId9" Type="http://schemas.openxmlformats.org/officeDocument/2006/relationships/image" Target="../media/image198.png"/><Relationship Id="rId14" Type="http://schemas.openxmlformats.org/officeDocument/2006/relationships/image" Target="../media/image203.png"/><Relationship Id="rId22" Type="http://schemas.openxmlformats.org/officeDocument/2006/relationships/image" Target="../media/image211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5.png"/><Relationship Id="rId13" Type="http://schemas.openxmlformats.org/officeDocument/2006/relationships/image" Target="../media/image220.png"/><Relationship Id="rId18" Type="http://schemas.openxmlformats.org/officeDocument/2006/relationships/image" Target="../media/image225.png"/><Relationship Id="rId26" Type="http://schemas.openxmlformats.org/officeDocument/2006/relationships/image" Target="../media/image233.png"/><Relationship Id="rId3" Type="http://schemas.openxmlformats.org/officeDocument/2006/relationships/image" Target="../media/image2.png"/><Relationship Id="rId21" Type="http://schemas.openxmlformats.org/officeDocument/2006/relationships/image" Target="../media/image228.png"/><Relationship Id="rId7" Type="http://schemas.openxmlformats.org/officeDocument/2006/relationships/image" Target="../media/image214.png"/><Relationship Id="rId12" Type="http://schemas.openxmlformats.org/officeDocument/2006/relationships/image" Target="../media/image219.png"/><Relationship Id="rId17" Type="http://schemas.openxmlformats.org/officeDocument/2006/relationships/image" Target="../media/image224.png"/><Relationship Id="rId25" Type="http://schemas.openxmlformats.org/officeDocument/2006/relationships/image" Target="../media/image232.png"/><Relationship Id="rId2" Type="http://schemas.openxmlformats.org/officeDocument/2006/relationships/image" Target="../media/image1.png"/><Relationship Id="rId16" Type="http://schemas.openxmlformats.org/officeDocument/2006/relationships/image" Target="../media/image223.png"/><Relationship Id="rId20" Type="http://schemas.openxmlformats.org/officeDocument/2006/relationships/image" Target="../media/image227.png"/><Relationship Id="rId29" Type="http://schemas.openxmlformats.org/officeDocument/2006/relationships/image" Target="../media/image23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18.png"/><Relationship Id="rId24" Type="http://schemas.openxmlformats.org/officeDocument/2006/relationships/image" Target="../media/image231.png"/><Relationship Id="rId32" Type="http://schemas.openxmlformats.org/officeDocument/2006/relationships/image" Target="../media/image239.png"/><Relationship Id="rId5" Type="http://schemas.openxmlformats.org/officeDocument/2006/relationships/image" Target="../media/image4.png"/><Relationship Id="rId15" Type="http://schemas.openxmlformats.org/officeDocument/2006/relationships/image" Target="../media/image222.png"/><Relationship Id="rId23" Type="http://schemas.openxmlformats.org/officeDocument/2006/relationships/image" Target="../media/image230.png"/><Relationship Id="rId28" Type="http://schemas.openxmlformats.org/officeDocument/2006/relationships/image" Target="../media/image235.png"/><Relationship Id="rId10" Type="http://schemas.openxmlformats.org/officeDocument/2006/relationships/image" Target="../media/image217.png"/><Relationship Id="rId19" Type="http://schemas.openxmlformats.org/officeDocument/2006/relationships/image" Target="../media/image226.png"/><Relationship Id="rId31" Type="http://schemas.openxmlformats.org/officeDocument/2006/relationships/image" Target="../media/image238.png"/><Relationship Id="rId4" Type="http://schemas.openxmlformats.org/officeDocument/2006/relationships/image" Target="../media/image3.png"/><Relationship Id="rId9" Type="http://schemas.openxmlformats.org/officeDocument/2006/relationships/image" Target="../media/image216.png"/><Relationship Id="rId14" Type="http://schemas.openxmlformats.org/officeDocument/2006/relationships/image" Target="../media/image221.png"/><Relationship Id="rId22" Type="http://schemas.openxmlformats.org/officeDocument/2006/relationships/image" Target="../media/image229.png"/><Relationship Id="rId27" Type="http://schemas.openxmlformats.org/officeDocument/2006/relationships/image" Target="../media/image234.png"/><Relationship Id="rId30" Type="http://schemas.openxmlformats.org/officeDocument/2006/relationships/image" Target="../media/image237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0.png"/><Relationship Id="rId13" Type="http://schemas.openxmlformats.org/officeDocument/2006/relationships/image" Target="../media/image245.png"/><Relationship Id="rId18" Type="http://schemas.openxmlformats.org/officeDocument/2006/relationships/image" Target="../media/image249.png"/><Relationship Id="rId3" Type="http://schemas.openxmlformats.org/officeDocument/2006/relationships/image" Target="../media/image2.png"/><Relationship Id="rId21" Type="http://schemas.openxmlformats.org/officeDocument/2006/relationships/image" Target="../media/image252.png"/><Relationship Id="rId7" Type="http://schemas.openxmlformats.org/officeDocument/2006/relationships/image" Target="../media/image214.png"/><Relationship Id="rId12" Type="http://schemas.openxmlformats.org/officeDocument/2006/relationships/image" Target="../media/image244.png"/><Relationship Id="rId17" Type="http://schemas.openxmlformats.org/officeDocument/2006/relationships/image" Target="../media/image211.png"/><Relationship Id="rId2" Type="http://schemas.openxmlformats.org/officeDocument/2006/relationships/image" Target="../media/image1.png"/><Relationship Id="rId16" Type="http://schemas.openxmlformats.org/officeDocument/2006/relationships/image" Target="../media/image248.png"/><Relationship Id="rId20" Type="http://schemas.openxmlformats.org/officeDocument/2006/relationships/image" Target="../media/image25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43.png"/><Relationship Id="rId5" Type="http://schemas.openxmlformats.org/officeDocument/2006/relationships/image" Target="../media/image4.png"/><Relationship Id="rId15" Type="http://schemas.openxmlformats.org/officeDocument/2006/relationships/image" Target="../media/image247.png"/><Relationship Id="rId23" Type="http://schemas.openxmlformats.org/officeDocument/2006/relationships/image" Target="../media/image254.png"/><Relationship Id="rId10" Type="http://schemas.openxmlformats.org/officeDocument/2006/relationships/image" Target="../media/image242.png"/><Relationship Id="rId19" Type="http://schemas.openxmlformats.org/officeDocument/2006/relationships/image" Target="../media/image250.png"/><Relationship Id="rId4" Type="http://schemas.openxmlformats.org/officeDocument/2006/relationships/image" Target="../media/image3.png"/><Relationship Id="rId9" Type="http://schemas.openxmlformats.org/officeDocument/2006/relationships/image" Target="../media/image241.png"/><Relationship Id="rId14" Type="http://schemas.openxmlformats.org/officeDocument/2006/relationships/image" Target="../media/image246.png"/><Relationship Id="rId22" Type="http://schemas.openxmlformats.org/officeDocument/2006/relationships/image" Target="../media/image253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6.png"/><Relationship Id="rId3" Type="http://schemas.openxmlformats.org/officeDocument/2006/relationships/image" Target="../media/image2.png"/><Relationship Id="rId7" Type="http://schemas.openxmlformats.org/officeDocument/2006/relationships/image" Target="../media/image25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10" Type="http://schemas.openxmlformats.org/officeDocument/2006/relationships/image" Target="../media/image257.png"/><Relationship Id="rId4" Type="http://schemas.openxmlformats.org/officeDocument/2006/relationships/image" Target="../media/image3.png"/><Relationship Id="rId9" Type="http://schemas.openxmlformats.org/officeDocument/2006/relationships/image" Target="../media/image21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5.png"/><Relationship Id="rId13" Type="http://schemas.openxmlformats.org/officeDocument/2006/relationships/image" Target="../media/image262.png"/><Relationship Id="rId18" Type="http://schemas.openxmlformats.org/officeDocument/2006/relationships/image" Target="../media/image267.png"/><Relationship Id="rId26" Type="http://schemas.openxmlformats.org/officeDocument/2006/relationships/image" Target="../media/image275.png"/><Relationship Id="rId3" Type="http://schemas.openxmlformats.org/officeDocument/2006/relationships/image" Target="../media/image2.png"/><Relationship Id="rId21" Type="http://schemas.openxmlformats.org/officeDocument/2006/relationships/image" Target="../media/image270.png"/><Relationship Id="rId7" Type="http://schemas.openxmlformats.org/officeDocument/2006/relationships/image" Target="../media/image214.png"/><Relationship Id="rId12" Type="http://schemas.openxmlformats.org/officeDocument/2006/relationships/image" Target="../media/image261.png"/><Relationship Id="rId17" Type="http://schemas.openxmlformats.org/officeDocument/2006/relationships/image" Target="../media/image266.png"/><Relationship Id="rId25" Type="http://schemas.openxmlformats.org/officeDocument/2006/relationships/image" Target="../media/image274.png"/><Relationship Id="rId2" Type="http://schemas.openxmlformats.org/officeDocument/2006/relationships/image" Target="../media/image1.png"/><Relationship Id="rId16" Type="http://schemas.openxmlformats.org/officeDocument/2006/relationships/image" Target="../media/image265.png"/><Relationship Id="rId20" Type="http://schemas.openxmlformats.org/officeDocument/2006/relationships/image" Target="../media/image269.png"/><Relationship Id="rId29" Type="http://schemas.openxmlformats.org/officeDocument/2006/relationships/image" Target="../media/image27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60.png"/><Relationship Id="rId24" Type="http://schemas.openxmlformats.org/officeDocument/2006/relationships/image" Target="../media/image273.png"/><Relationship Id="rId5" Type="http://schemas.openxmlformats.org/officeDocument/2006/relationships/image" Target="../media/image4.png"/><Relationship Id="rId15" Type="http://schemas.openxmlformats.org/officeDocument/2006/relationships/image" Target="../media/image264.png"/><Relationship Id="rId23" Type="http://schemas.openxmlformats.org/officeDocument/2006/relationships/image" Target="../media/image272.png"/><Relationship Id="rId28" Type="http://schemas.openxmlformats.org/officeDocument/2006/relationships/image" Target="../media/image277.png"/><Relationship Id="rId10" Type="http://schemas.openxmlformats.org/officeDocument/2006/relationships/image" Target="../media/image259.png"/><Relationship Id="rId19" Type="http://schemas.openxmlformats.org/officeDocument/2006/relationships/image" Target="../media/image268.png"/><Relationship Id="rId31" Type="http://schemas.openxmlformats.org/officeDocument/2006/relationships/image" Target="../media/image280.png"/><Relationship Id="rId4" Type="http://schemas.openxmlformats.org/officeDocument/2006/relationships/image" Target="../media/image3.png"/><Relationship Id="rId9" Type="http://schemas.openxmlformats.org/officeDocument/2006/relationships/image" Target="../media/image258.png"/><Relationship Id="rId14" Type="http://schemas.openxmlformats.org/officeDocument/2006/relationships/image" Target="../media/image263.png"/><Relationship Id="rId22" Type="http://schemas.openxmlformats.org/officeDocument/2006/relationships/image" Target="../media/image271.png"/><Relationship Id="rId27" Type="http://schemas.openxmlformats.org/officeDocument/2006/relationships/image" Target="../media/image276.png"/><Relationship Id="rId30" Type="http://schemas.openxmlformats.org/officeDocument/2006/relationships/image" Target="../media/image279.png"/></Relationships>
</file>

<file path=ppt/slides/_rels/slide15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85.png"/><Relationship Id="rId18" Type="http://schemas.openxmlformats.org/officeDocument/2006/relationships/image" Target="../media/image290.png"/><Relationship Id="rId26" Type="http://schemas.openxmlformats.org/officeDocument/2006/relationships/image" Target="../media/image298.png"/><Relationship Id="rId3" Type="http://schemas.openxmlformats.org/officeDocument/2006/relationships/image" Target="../media/image2.png"/><Relationship Id="rId21" Type="http://schemas.openxmlformats.org/officeDocument/2006/relationships/image" Target="../media/image293.png"/><Relationship Id="rId34" Type="http://schemas.openxmlformats.org/officeDocument/2006/relationships/image" Target="../media/image306.png"/><Relationship Id="rId7" Type="http://schemas.openxmlformats.org/officeDocument/2006/relationships/image" Target="../media/image214.png"/><Relationship Id="rId12" Type="http://schemas.openxmlformats.org/officeDocument/2006/relationships/image" Target="../media/image284.png"/><Relationship Id="rId17" Type="http://schemas.openxmlformats.org/officeDocument/2006/relationships/image" Target="../media/image289.png"/><Relationship Id="rId25" Type="http://schemas.openxmlformats.org/officeDocument/2006/relationships/image" Target="../media/image297.png"/><Relationship Id="rId33" Type="http://schemas.openxmlformats.org/officeDocument/2006/relationships/image" Target="../media/image305.png"/><Relationship Id="rId2" Type="http://schemas.openxmlformats.org/officeDocument/2006/relationships/image" Target="../media/image1.png"/><Relationship Id="rId16" Type="http://schemas.openxmlformats.org/officeDocument/2006/relationships/image" Target="../media/image288.png"/><Relationship Id="rId20" Type="http://schemas.openxmlformats.org/officeDocument/2006/relationships/image" Target="../media/image292.png"/><Relationship Id="rId29" Type="http://schemas.openxmlformats.org/officeDocument/2006/relationships/image" Target="../media/image30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283.png"/><Relationship Id="rId24" Type="http://schemas.openxmlformats.org/officeDocument/2006/relationships/image" Target="../media/image296.png"/><Relationship Id="rId32" Type="http://schemas.openxmlformats.org/officeDocument/2006/relationships/image" Target="../media/image304.png"/><Relationship Id="rId5" Type="http://schemas.openxmlformats.org/officeDocument/2006/relationships/image" Target="../media/image4.png"/><Relationship Id="rId15" Type="http://schemas.openxmlformats.org/officeDocument/2006/relationships/image" Target="../media/image287.png"/><Relationship Id="rId23" Type="http://schemas.openxmlformats.org/officeDocument/2006/relationships/image" Target="../media/image295.png"/><Relationship Id="rId28" Type="http://schemas.openxmlformats.org/officeDocument/2006/relationships/image" Target="../media/image300.png"/><Relationship Id="rId36" Type="http://schemas.openxmlformats.org/officeDocument/2006/relationships/image" Target="../media/image308.png"/><Relationship Id="rId10" Type="http://schemas.openxmlformats.org/officeDocument/2006/relationships/image" Target="../media/image282.png"/><Relationship Id="rId19" Type="http://schemas.openxmlformats.org/officeDocument/2006/relationships/image" Target="../media/image291.png"/><Relationship Id="rId31" Type="http://schemas.openxmlformats.org/officeDocument/2006/relationships/image" Target="../media/image303.png"/><Relationship Id="rId4" Type="http://schemas.openxmlformats.org/officeDocument/2006/relationships/image" Target="../media/image3.png"/><Relationship Id="rId9" Type="http://schemas.openxmlformats.org/officeDocument/2006/relationships/image" Target="../media/image281.png"/><Relationship Id="rId14" Type="http://schemas.openxmlformats.org/officeDocument/2006/relationships/image" Target="../media/image286.png"/><Relationship Id="rId22" Type="http://schemas.openxmlformats.org/officeDocument/2006/relationships/image" Target="../media/image294.png"/><Relationship Id="rId27" Type="http://schemas.openxmlformats.org/officeDocument/2006/relationships/image" Target="../media/image299.png"/><Relationship Id="rId30" Type="http://schemas.openxmlformats.org/officeDocument/2006/relationships/image" Target="../media/image302.png"/><Relationship Id="rId35" Type="http://schemas.openxmlformats.org/officeDocument/2006/relationships/image" Target="../media/image307.png"/><Relationship Id="rId8" Type="http://schemas.openxmlformats.org/officeDocument/2006/relationships/image" Target="../media/image225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0.png"/><Relationship Id="rId13" Type="http://schemas.openxmlformats.org/officeDocument/2006/relationships/image" Target="../media/image315.png"/><Relationship Id="rId18" Type="http://schemas.openxmlformats.org/officeDocument/2006/relationships/image" Target="../media/image320.png"/><Relationship Id="rId3" Type="http://schemas.openxmlformats.org/officeDocument/2006/relationships/image" Target="../media/image2.png"/><Relationship Id="rId7" Type="http://schemas.openxmlformats.org/officeDocument/2006/relationships/image" Target="../media/image309.png"/><Relationship Id="rId12" Type="http://schemas.openxmlformats.org/officeDocument/2006/relationships/image" Target="../media/image314.png"/><Relationship Id="rId17" Type="http://schemas.openxmlformats.org/officeDocument/2006/relationships/image" Target="../media/image319.png"/><Relationship Id="rId2" Type="http://schemas.openxmlformats.org/officeDocument/2006/relationships/image" Target="../media/image1.png"/><Relationship Id="rId16" Type="http://schemas.openxmlformats.org/officeDocument/2006/relationships/image" Target="../media/image318.png"/><Relationship Id="rId20" Type="http://schemas.openxmlformats.org/officeDocument/2006/relationships/image" Target="../media/image3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13.png"/><Relationship Id="rId5" Type="http://schemas.openxmlformats.org/officeDocument/2006/relationships/image" Target="../media/image4.png"/><Relationship Id="rId15" Type="http://schemas.openxmlformats.org/officeDocument/2006/relationships/image" Target="../media/image317.png"/><Relationship Id="rId10" Type="http://schemas.openxmlformats.org/officeDocument/2006/relationships/image" Target="../media/image312.png"/><Relationship Id="rId19" Type="http://schemas.openxmlformats.org/officeDocument/2006/relationships/image" Target="../media/image321.png"/><Relationship Id="rId4" Type="http://schemas.openxmlformats.org/officeDocument/2006/relationships/image" Target="../media/image3.png"/><Relationship Id="rId9" Type="http://schemas.openxmlformats.org/officeDocument/2006/relationships/image" Target="../media/image311.png"/><Relationship Id="rId14" Type="http://schemas.openxmlformats.org/officeDocument/2006/relationships/image" Target="../media/image316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3.png"/><Relationship Id="rId13" Type="http://schemas.openxmlformats.org/officeDocument/2006/relationships/image" Target="../media/image328.png"/><Relationship Id="rId18" Type="http://schemas.openxmlformats.org/officeDocument/2006/relationships/image" Target="../media/image333.png"/><Relationship Id="rId26" Type="http://schemas.openxmlformats.org/officeDocument/2006/relationships/image" Target="../media/image341.png"/><Relationship Id="rId3" Type="http://schemas.openxmlformats.org/officeDocument/2006/relationships/image" Target="../media/image2.png"/><Relationship Id="rId21" Type="http://schemas.openxmlformats.org/officeDocument/2006/relationships/image" Target="../media/image336.png"/><Relationship Id="rId7" Type="http://schemas.openxmlformats.org/officeDocument/2006/relationships/image" Target="../media/image311.png"/><Relationship Id="rId12" Type="http://schemas.openxmlformats.org/officeDocument/2006/relationships/image" Target="../media/image327.png"/><Relationship Id="rId17" Type="http://schemas.openxmlformats.org/officeDocument/2006/relationships/image" Target="../media/image332.png"/><Relationship Id="rId25" Type="http://schemas.openxmlformats.org/officeDocument/2006/relationships/image" Target="../media/image340.png"/><Relationship Id="rId2" Type="http://schemas.openxmlformats.org/officeDocument/2006/relationships/image" Target="../media/image1.png"/><Relationship Id="rId16" Type="http://schemas.openxmlformats.org/officeDocument/2006/relationships/image" Target="../media/image331.png"/><Relationship Id="rId20" Type="http://schemas.openxmlformats.org/officeDocument/2006/relationships/image" Target="../media/image33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26.png"/><Relationship Id="rId24" Type="http://schemas.openxmlformats.org/officeDocument/2006/relationships/image" Target="../media/image339.png"/><Relationship Id="rId5" Type="http://schemas.openxmlformats.org/officeDocument/2006/relationships/image" Target="../media/image4.png"/><Relationship Id="rId15" Type="http://schemas.openxmlformats.org/officeDocument/2006/relationships/image" Target="../media/image330.png"/><Relationship Id="rId23" Type="http://schemas.openxmlformats.org/officeDocument/2006/relationships/image" Target="../media/image338.png"/><Relationship Id="rId28" Type="http://schemas.openxmlformats.org/officeDocument/2006/relationships/image" Target="../media/image343.png"/><Relationship Id="rId10" Type="http://schemas.openxmlformats.org/officeDocument/2006/relationships/image" Target="../media/image325.png"/><Relationship Id="rId19" Type="http://schemas.openxmlformats.org/officeDocument/2006/relationships/image" Target="../media/image334.png"/><Relationship Id="rId4" Type="http://schemas.openxmlformats.org/officeDocument/2006/relationships/image" Target="../media/image3.png"/><Relationship Id="rId9" Type="http://schemas.openxmlformats.org/officeDocument/2006/relationships/image" Target="../media/image324.png"/><Relationship Id="rId14" Type="http://schemas.openxmlformats.org/officeDocument/2006/relationships/image" Target="../media/image329.png"/><Relationship Id="rId22" Type="http://schemas.openxmlformats.org/officeDocument/2006/relationships/image" Target="../media/image337.png"/><Relationship Id="rId27" Type="http://schemas.openxmlformats.org/officeDocument/2006/relationships/image" Target="../media/image342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4.png"/><Relationship Id="rId13" Type="http://schemas.openxmlformats.org/officeDocument/2006/relationships/image" Target="../media/image347.png"/><Relationship Id="rId18" Type="http://schemas.openxmlformats.org/officeDocument/2006/relationships/image" Target="../media/image352.png"/><Relationship Id="rId3" Type="http://schemas.openxmlformats.org/officeDocument/2006/relationships/image" Target="../media/image2.png"/><Relationship Id="rId7" Type="http://schemas.openxmlformats.org/officeDocument/2006/relationships/image" Target="../media/image311.png"/><Relationship Id="rId12" Type="http://schemas.openxmlformats.org/officeDocument/2006/relationships/image" Target="../media/image346.png"/><Relationship Id="rId17" Type="http://schemas.openxmlformats.org/officeDocument/2006/relationships/image" Target="../media/image351.png"/><Relationship Id="rId2" Type="http://schemas.openxmlformats.org/officeDocument/2006/relationships/image" Target="../media/image1.png"/><Relationship Id="rId16" Type="http://schemas.openxmlformats.org/officeDocument/2006/relationships/image" Target="../media/image35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45.png"/><Relationship Id="rId5" Type="http://schemas.openxmlformats.org/officeDocument/2006/relationships/image" Target="../media/image4.png"/><Relationship Id="rId15" Type="http://schemas.openxmlformats.org/officeDocument/2006/relationships/image" Target="../media/image349.png"/><Relationship Id="rId10" Type="http://schemas.openxmlformats.org/officeDocument/2006/relationships/image" Target="../media/image323.png"/><Relationship Id="rId19" Type="http://schemas.openxmlformats.org/officeDocument/2006/relationships/image" Target="../media/image353.png"/><Relationship Id="rId4" Type="http://schemas.openxmlformats.org/officeDocument/2006/relationships/image" Target="../media/image3.png"/><Relationship Id="rId9" Type="http://schemas.openxmlformats.org/officeDocument/2006/relationships/image" Target="../media/image332.png"/><Relationship Id="rId14" Type="http://schemas.openxmlformats.org/officeDocument/2006/relationships/image" Target="../media/image348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4.png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4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3.png"/><Relationship Id="rId5" Type="http://schemas.openxmlformats.org/officeDocument/2006/relationships/image" Target="../media/image2.png"/><Relationship Id="rId4" Type="http://schemas.openxmlformats.org/officeDocument/2006/relationships/image" Target="../media/image1.png"/><Relationship Id="rId9" Type="http://schemas.openxmlformats.org/officeDocument/2006/relationships/image" Target="../media/image35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26" Type="http://schemas.openxmlformats.org/officeDocument/2006/relationships/image" Target="../media/image29.png"/><Relationship Id="rId3" Type="http://schemas.openxmlformats.org/officeDocument/2006/relationships/image" Target="../media/image2.png"/><Relationship Id="rId21" Type="http://schemas.openxmlformats.org/officeDocument/2006/relationships/image" Target="../media/image24.png"/><Relationship Id="rId7" Type="http://schemas.openxmlformats.org/officeDocument/2006/relationships/image" Target="../media/image10.png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5" Type="http://schemas.openxmlformats.org/officeDocument/2006/relationships/image" Target="../media/image28.png"/><Relationship Id="rId2" Type="http://schemas.openxmlformats.org/officeDocument/2006/relationships/image" Target="../media/image1.png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29" Type="http://schemas.openxmlformats.org/officeDocument/2006/relationships/image" Target="../media/image3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14.png"/><Relationship Id="rId24" Type="http://schemas.openxmlformats.org/officeDocument/2006/relationships/image" Target="../media/image27.png"/><Relationship Id="rId32" Type="http://schemas.openxmlformats.org/officeDocument/2006/relationships/image" Target="../media/image35.png"/><Relationship Id="rId5" Type="http://schemas.openxmlformats.org/officeDocument/2006/relationships/image" Target="../media/image4.png"/><Relationship Id="rId15" Type="http://schemas.openxmlformats.org/officeDocument/2006/relationships/image" Target="../media/image18.png"/><Relationship Id="rId23" Type="http://schemas.openxmlformats.org/officeDocument/2006/relationships/image" Target="../media/image26.png"/><Relationship Id="rId28" Type="http://schemas.openxmlformats.org/officeDocument/2006/relationships/image" Target="../media/image31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31" Type="http://schemas.openxmlformats.org/officeDocument/2006/relationships/image" Target="../media/image34.png"/><Relationship Id="rId4" Type="http://schemas.openxmlformats.org/officeDocument/2006/relationships/image" Target="../media/image3.png"/><Relationship Id="rId9" Type="http://schemas.openxmlformats.org/officeDocument/2006/relationships/image" Target="../media/image12.png"/><Relationship Id="rId14" Type="http://schemas.openxmlformats.org/officeDocument/2006/relationships/image" Target="../media/image17.png"/><Relationship Id="rId22" Type="http://schemas.openxmlformats.org/officeDocument/2006/relationships/image" Target="../media/image25.png"/><Relationship Id="rId27" Type="http://schemas.openxmlformats.org/officeDocument/2006/relationships/image" Target="../media/image30.png"/><Relationship Id="rId30" Type="http://schemas.openxmlformats.org/officeDocument/2006/relationships/image" Target="../media/image33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7.png"/><Relationship Id="rId13" Type="http://schemas.openxmlformats.org/officeDocument/2006/relationships/image" Target="../media/image362.png"/><Relationship Id="rId18" Type="http://schemas.openxmlformats.org/officeDocument/2006/relationships/image" Target="../media/image367.png"/><Relationship Id="rId26" Type="http://schemas.openxmlformats.org/officeDocument/2006/relationships/image" Target="../media/image375.png"/><Relationship Id="rId3" Type="http://schemas.openxmlformats.org/officeDocument/2006/relationships/image" Target="../media/image2.png"/><Relationship Id="rId21" Type="http://schemas.openxmlformats.org/officeDocument/2006/relationships/image" Target="../media/image370.png"/><Relationship Id="rId7" Type="http://schemas.openxmlformats.org/officeDocument/2006/relationships/image" Target="../media/image356.png"/><Relationship Id="rId12" Type="http://schemas.openxmlformats.org/officeDocument/2006/relationships/image" Target="../media/image361.png"/><Relationship Id="rId17" Type="http://schemas.openxmlformats.org/officeDocument/2006/relationships/image" Target="../media/image366.png"/><Relationship Id="rId25" Type="http://schemas.openxmlformats.org/officeDocument/2006/relationships/image" Target="../media/image374.png"/><Relationship Id="rId2" Type="http://schemas.openxmlformats.org/officeDocument/2006/relationships/image" Target="../media/image1.png"/><Relationship Id="rId16" Type="http://schemas.openxmlformats.org/officeDocument/2006/relationships/image" Target="../media/image365.png"/><Relationship Id="rId20" Type="http://schemas.openxmlformats.org/officeDocument/2006/relationships/image" Target="../media/image36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60.png"/><Relationship Id="rId24" Type="http://schemas.openxmlformats.org/officeDocument/2006/relationships/image" Target="../media/image373.png"/><Relationship Id="rId5" Type="http://schemas.openxmlformats.org/officeDocument/2006/relationships/image" Target="../media/image4.png"/><Relationship Id="rId15" Type="http://schemas.openxmlformats.org/officeDocument/2006/relationships/image" Target="../media/image364.png"/><Relationship Id="rId23" Type="http://schemas.openxmlformats.org/officeDocument/2006/relationships/image" Target="../media/image372.png"/><Relationship Id="rId10" Type="http://schemas.openxmlformats.org/officeDocument/2006/relationships/image" Target="../media/image359.png"/><Relationship Id="rId19" Type="http://schemas.openxmlformats.org/officeDocument/2006/relationships/image" Target="../media/image368.png"/><Relationship Id="rId4" Type="http://schemas.openxmlformats.org/officeDocument/2006/relationships/image" Target="../media/image3.png"/><Relationship Id="rId9" Type="http://schemas.openxmlformats.org/officeDocument/2006/relationships/image" Target="../media/image358.png"/><Relationship Id="rId14" Type="http://schemas.openxmlformats.org/officeDocument/2006/relationships/image" Target="../media/image363.png"/><Relationship Id="rId22" Type="http://schemas.openxmlformats.org/officeDocument/2006/relationships/image" Target="../media/image37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7.png"/><Relationship Id="rId13" Type="http://schemas.openxmlformats.org/officeDocument/2006/relationships/image" Target="../media/image382.png"/><Relationship Id="rId18" Type="http://schemas.openxmlformats.org/officeDocument/2006/relationships/image" Target="../media/image387.png"/><Relationship Id="rId26" Type="http://schemas.openxmlformats.org/officeDocument/2006/relationships/image" Target="../media/image395.png"/><Relationship Id="rId3" Type="http://schemas.openxmlformats.org/officeDocument/2006/relationships/image" Target="../media/image2.png"/><Relationship Id="rId21" Type="http://schemas.openxmlformats.org/officeDocument/2006/relationships/image" Target="../media/image390.png"/><Relationship Id="rId7" Type="http://schemas.openxmlformats.org/officeDocument/2006/relationships/image" Target="../media/image376.png"/><Relationship Id="rId12" Type="http://schemas.openxmlformats.org/officeDocument/2006/relationships/image" Target="../media/image381.png"/><Relationship Id="rId17" Type="http://schemas.openxmlformats.org/officeDocument/2006/relationships/image" Target="../media/image386.png"/><Relationship Id="rId25" Type="http://schemas.openxmlformats.org/officeDocument/2006/relationships/image" Target="../media/image394.png"/><Relationship Id="rId2" Type="http://schemas.openxmlformats.org/officeDocument/2006/relationships/image" Target="../media/image1.png"/><Relationship Id="rId16" Type="http://schemas.openxmlformats.org/officeDocument/2006/relationships/image" Target="../media/image385.png"/><Relationship Id="rId20" Type="http://schemas.openxmlformats.org/officeDocument/2006/relationships/image" Target="../media/image38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380.png"/><Relationship Id="rId24" Type="http://schemas.openxmlformats.org/officeDocument/2006/relationships/image" Target="../media/image393.png"/><Relationship Id="rId5" Type="http://schemas.openxmlformats.org/officeDocument/2006/relationships/image" Target="../media/image4.png"/><Relationship Id="rId15" Type="http://schemas.openxmlformats.org/officeDocument/2006/relationships/image" Target="../media/image384.png"/><Relationship Id="rId23" Type="http://schemas.openxmlformats.org/officeDocument/2006/relationships/image" Target="../media/image392.png"/><Relationship Id="rId10" Type="http://schemas.openxmlformats.org/officeDocument/2006/relationships/image" Target="../media/image379.png"/><Relationship Id="rId19" Type="http://schemas.openxmlformats.org/officeDocument/2006/relationships/image" Target="../media/image388.png"/><Relationship Id="rId4" Type="http://schemas.openxmlformats.org/officeDocument/2006/relationships/image" Target="../media/image3.png"/><Relationship Id="rId9" Type="http://schemas.openxmlformats.org/officeDocument/2006/relationships/image" Target="../media/image378.png"/><Relationship Id="rId14" Type="http://schemas.openxmlformats.org/officeDocument/2006/relationships/image" Target="../media/image383.png"/><Relationship Id="rId22" Type="http://schemas.openxmlformats.org/officeDocument/2006/relationships/image" Target="../media/image391.png"/><Relationship Id="rId27" Type="http://schemas.openxmlformats.org/officeDocument/2006/relationships/image" Target="../media/image396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9.png"/><Relationship Id="rId3" Type="http://schemas.openxmlformats.org/officeDocument/2006/relationships/image" Target="../media/image2.png"/><Relationship Id="rId7" Type="http://schemas.openxmlformats.org/officeDocument/2006/relationships/image" Target="../media/image3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7.png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9" Type="http://schemas.openxmlformats.org/officeDocument/2006/relationships/image" Target="../media/image40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1.png"/><Relationship Id="rId3" Type="http://schemas.openxmlformats.org/officeDocument/2006/relationships/image" Target="../media/image2.png"/><Relationship Id="rId7" Type="http://schemas.openxmlformats.org/officeDocument/2006/relationships/image" Target="../media/image398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7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png"/><Relationship Id="rId18" Type="http://schemas.openxmlformats.org/officeDocument/2006/relationships/image" Target="../media/image48.png"/><Relationship Id="rId26" Type="http://schemas.openxmlformats.org/officeDocument/2006/relationships/image" Target="../media/image56.png"/><Relationship Id="rId39" Type="http://schemas.openxmlformats.org/officeDocument/2006/relationships/image" Target="../media/image69.png"/><Relationship Id="rId21" Type="http://schemas.openxmlformats.org/officeDocument/2006/relationships/image" Target="../media/image51.png"/><Relationship Id="rId34" Type="http://schemas.openxmlformats.org/officeDocument/2006/relationships/image" Target="../media/image64.png"/><Relationship Id="rId42" Type="http://schemas.openxmlformats.org/officeDocument/2006/relationships/image" Target="../media/image72.png"/><Relationship Id="rId47" Type="http://schemas.openxmlformats.org/officeDocument/2006/relationships/image" Target="../media/image77.png"/><Relationship Id="rId50" Type="http://schemas.openxmlformats.org/officeDocument/2006/relationships/image" Target="../media/image80.png"/><Relationship Id="rId7" Type="http://schemas.openxmlformats.org/officeDocument/2006/relationships/image" Target="../media/image37.png"/><Relationship Id="rId2" Type="http://schemas.openxmlformats.org/officeDocument/2006/relationships/image" Target="../media/image1.png"/><Relationship Id="rId16" Type="http://schemas.openxmlformats.org/officeDocument/2006/relationships/image" Target="../media/image46.png"/><Relationship Id="rId29" Type="http://schemas.openxmlformats.org/officeDocument/2006/relationships/image" Target="../media/image59.png"/><Relationship Id="rId11" Type="http://schemas.openxmlformats.org/officeDocument/2006/relationships/image" Target="../media/image41.png"/><Relationship Id="rId24" Type="http://schemas.openxmlformats.org/officeDocument/2006/relationships/image" Target="../media/image54.png"/><Relationship Id="rId32" Type="http://schemas.openxmlformats.org/officeDocument/2006/relationships/image" Target="../media/image62.png"/><Relationship Id="rId37" Type="http://schemas.openxmlformats.org/officeDocument/2006/relationships/image" Target="../media/image67.png"/><Relationship Id="rId40" Type="http://schemas.openxmlformats.org/officeDocument/2006/relationships/image" Target="../media/image70.png"/><Relationship Id="rId45" Type="http://schemas.openxmlformats.org/officeDocument/2006/relationships/image" Target="../media/image75.png"/><Relationship Id="rId5" Type="http://schemas.openxmlformats.org/officeDocument/2006/relationships/image" Target="../media/image4.png"/><Relationship Id="rId15" Type="http://schemas.openxmlformats.org/officeDocument/2006/relationships/image" Target="../media/image45.png"/><Relationship Id="rId23" Type="http://schemas.openxmlformats.org/officeDocument/2006/relationships/image" Target="../media/image53.png"/><Relationship Id="rId28" Type="http://schemas.openxmlformats.org/officeDocument/2006/relationships/image" Target="../media/image58.png"/><Relationship Id="rId36" Type="http://schemas.openxmlformats.org/officeDocument/2006/relationships/image" Target="../media/image66.png"/><Relationship Id="rId49" Type="http://schemas.openxmlformats.org/officeDocument/2006/relationships/image" Target="../media/image79.png"/><Relationship Id="rId10" Type="http://schemas.openxmlformats.org/officeDocument/2006/relationships/image" Target="../media/image40.png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4" Type="http://schemas.openxmlformats.org/officeDocument/2006/relationships/image" Target="../media/image74.png"/><Relationship Id="rId4" Type="http://schemas.openxmlformats.org/officeDocument/2006/relationships/image" Target="../media/image3.png"/><Relationship Id="rId9" Type="http://schemas.openxmlformats.org/officeDocument/2006/relationships/image" Target="../media/image39.png"/><Relationship Id="rId14" Type="http://schemas.openxmlformats.org/officeDocument/2006/relationships/image" Target="../media/image44.png"/><Relationship Id="rId22" Type="http://schemas.openxmlformats.org/officeDocument/2006/relationships/image" Target="../media/image52.png"/><Relationship Id="rId27" Type="http://schemas.openxmlformats.org/officeDocument/2006/relationships/image" Target="../media/image57.png"/><Relationship Id="rId30" Type="http://schemas.openxmlformats.org/officeDocument/2006/relationships/image" Target="../media/image60.png"/><Relationship Id="rId35" Type="http://schemas.openxmlformats.org/officeDocument/2006/relationships/image" Target="../media/image65.png"/><Relationship Id="rId43" Type="http://schemas.openxmlformats.org/officeDocument/2006/relationships/image" Target="../media/image73.png"/><Relationship Id="rId48" Type="http://schemas.openxmlformats.org/officeDocument/2006/relationships/image" Target="../media/image78.png"/><Relationship Id="rId8" Type="http://schemas.openxmlformats.org/officeDocument/2006/relationships/image" Target="../media/image38.png"/><Relationship Id="rId3" Type="http://schemas.openxmlformats.org/officeDocument/2006/relationships/image" Target="../media/image2.png"/><Relationship Id="rId12" Type="http://schemas.openxmlformats.org/officeDocument/2006/relationships/image" Target="../media/image42.png"/><Relationship Id="rId17" Type="http://schemas.openxmlformats.org/officeDocument/2006/relationships/image" Target="../media/image47.png"/><Relationship Id="rId25" Type="http://schemas.openxmlformats.org/officeDocument/2006/relationships/image" Target="../media/image55.png"/><Relationship Id="rId33" Type="http://schemas.openxmlformats.org/officeDocument/2006/relationships/image" Target="../media/image63.png"/><Relationship Id="rId38" Type="http://schemas.openxmlformats.org/officeDocument/2006/relationships/image" Target="../media/image68.png"/><Relationship Id="rId46" Type="http://schemas.openxmlformats.org/officeDocument/2006/relationships/image" Target="../media/image76.png"/><Relationship Id="rId20" Type="http://schemas.openxmlformats.org/officeDocument/2006/relationships/image" Target="../media/image50.png"/><Relationship Id="rId41" Type="http://schemas.openxmlformats.org/officeDocument/2006/relationships/image" Target="../media/image7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87.png"/><Relationship Id="rId18" Type="http://schemas.openxmlformats.org/officeDocument/2006/relationships/image" Target="../media/image92.png"/><Relationship Id="rId26" Type="http://schemas.openxmlformats.org/officeDocument/2006/relationships/image" Target="../media/image100.png"/><Relationship Id="rId21" Type="http://schemas.openxmlformats.org/officeDocument/2006/relationships/image" Target="../media/image95.png"/><Relationship Id="rId34" Type="http://schemas.openxmlformats.org/officeDocument/2006/relationships/image" Target="../media/image108.png"/><Relationship Id="rId7" Type="http://schemas.openxmlformats.org/officeDocument/2006/relationships/image" Target="../media/image81.png"/><Relationship Id="rId12" Type="http://schemas.openxmlformats.org/officeDocument/2006/relationships/image" Target="../media/image86.png"/><Relationship Id="rId17" Type="http://schemas.openxmlformats.org/officeDocument/2006/relationships/image" Target="../media/image91.png"/><Relationship Id="rId25" Type="http://schemas.openxmlformats.org/officeDocument/2006/relationships/image" Target="../media/image99.png"/><Relationship Id="rId33" Type="http://schemas.openxmlformats.org/officeDocument/2006/relationships/image" Target="../media/image107.png"/><Relationship Id="rId38" Type="http://schemas.openxmlformats.org/officeDocument/2006/relationships/image" Target="../media/image112.png"/><Relationship Id="rId2" Type="http://schemas.openxmlformats.org/officeDocument/2006/relationships/image" Target="../media/image1.png"/><Relationship Id="rId16" Type="http://schemas.openxmlformats.org/officeDocument/2006/relationships/image" Target="../media/image90.png"/><Relationship Id="rId20" Type="http://schemas.openxmlformats.org/officeDocument/2006/relationships/image" Target="../media/image94.png"/><Relationship Id="rId29" Type="http://schemas.openxmlformats.org/officeDocument/2006/relationships/image" Target="../media/image10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85.png"/><Relationship Id="rId24" Type="http://schemas.openxmlformats.org/officeDocument/2006/relationships/image" Target="../media/image98.png"/><Relationship Id="rId32" Type="http://schemas.openxmlformats.org/officeDocument/2006/relationships/image" Target="../media/image106.png"/><Relationship Id="rId37" Type="http://schemas.openxmlformats.org/officeDocument/2006/relationships/image" Target="../media/image111.png"/><Relationship Id="rId5" Type="http://schemas.openxmlformats.org/officeDocument/2006/relationships/image" Target="../media/image4.png"/><Relationship Id="rId15" Type="http://schemas.openxmlformats.org/officeDocument/2006/relationships/image" Target="../media/image89.png"/><Relationship Id="rId23" Type="http://schemas.openxmlformats.org/officeDocument/2006/relationships/image" Target="../media/image97.png"/><Relationship Id="rId28" Type="http://schemas.openxmlformats.org/officeDocument/2006/relationships/image" Target="../media/image102.png"/><Relationship Id="rId36" Type="http://schemas.openxmlformats.org/officeDocument/2006/relationships/image" Target="../media/image110.png"/><Relationship Id="rId10" Type="http://schemas.openxmlformats.org/officeDocument/2006/relationships/image" Target="../media/image84.png"/><Relationship Id="rId19" Type="http://schemas.openxmlformats.org/officeDocument/2006/relationships/image" Target="../media/image93.png"/><Relationship Id="rId31" Type="http://schemas.openxmlformats.org/officeDocument/2006/relationships/image" Target="../media/image105.png"/><Relationship Id="rId4" Type="http://schemas.openxmlformats.org/officeDocument/2006/relationships/image" Target="../media/image3.png"/><Relationship Id="rId9" Type="http://schemas.openxmlformats.org/officeDocument/2006/relationships/image" Target="../media/image83.png"/><Relationship Id="rId14" Type="http://schemas.openxmlformats.org/officeDocument/2006/relationships/image" Target="../media/image88.png"/><Relationship Id="rId22" Type="http://schemas.openxmlformats.org/officeDocument/2006/relationships/image" Target="../media/image96.png"/><Relationship Id="rId27" Type="http://schemas.openxmlformats.org/officeDocument/2006/relationships/image" Target="../media/image101.png"/><Relationship Id="rId30" Type="http://schemas.openxmlformats.org/officeDocument/2006/relationships/image" Target="../media/image104.png"/><Relationship Id="rId35" Type="http://schemas.openxmlformats.org/officeDocument/2006/relationships/image" Target="../media/image109.png"/><Relationship Id="rId8" Type="http://schemas.openxmlformats.org/officeDocument/2006/relationships/image" Target="../media/image82.png"/><Relationship Id="rId3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13" Type="http://schemas.openxmlformats.org/officeDocument/2006/relationships/image" Target="../media/image119.png"/><Relationship Id="rId18" Type="http://schemas.openxmlformats.org/officeDocument/2006/relationships/image" Target="../media/image124.png"/><Relationship Id="rId3" Type="http://schemas.openxmlformats.org/officeDocument/2006/relationships/image" Target="../media/image2.png"/><Relationship Id="rId21" Type="http://schemas.openxmlformats.org/officeDocument/2006/relationships/image" Target="../media/image127.png"/><Relationship Id="rId7" Type="http://schemas.openxmlformats.org/officeDocument/2006/relationships/image" Target="../media/image113.png"/><Relationship Id="rId12" Type="http://schemas.openxmlformats.org/officeDocument/2006/relationships/image" Target="../media/image118.png"/><Relationship Id="rId17" Type="http://schemas.openxmlformats.org/officeDocument/2006/relationships/image" Target="../media/image123.png"/><Relationship Id="rId25" Type="http://schemas.openxmlformats.org/officeDocument/2006/relationships/image" Target="../media/image131.png"/><Relationship Id="rId2" Type="http://schemas.openxmlformats.org/officeDocument/2006/relationships/image" Target="../media/image1.png"/><Relationship Id="rId16" Type="http://schemas.openxmlformats.org/officeDocument/2006/relationships/image" Target="../media/image122.png"/><Relationship Id="rId20" Type="http://schemas.openxmlformats.org/officeDocument/2006/relationships/image" Target="../media/image12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17.png"/><Relationship Id="rId24" Type="http://schemas.openxmlformats.org/officeDocument/2006/relationships/image" Target="../media/image130.png"/><Relationship Id="rId5" Type="http://schemas.openxmlformats.org/officeDocument/2006/relationships/image" Target="../media/image4.png"/><Relationship Id="rId15" Type="http://schemas.openxmlformats.org/officeDocument/2006/relationships/image" Target="../media/image121.png"/><Relationship Id="rId23" Type="http://schemas.openxmlformats.org/officeDocument/2006/relationships/image" Target="../media/image129.png"/><Relationship Id="rId10" Type="http://schemas.openxmlformats.org/officeDocument/2006/relationships/image" Target="../media/image116.png"/><Relationship Id="rId19" Type="http://schemas.openxmlformats.org/officeDocument/2006/relationships/image" Target="../media/image125.png"/><Relationship Id="rId4" Type="http://schemas.openxmlformats.org/officeDocument/2006/relationships/image" Target="../media/image3.png"/><Relationship Id="rId9" Type="http://schemas.openxmlformats.org/officeDocument/2006/relationships/image" Target="../media/image115.png"/><Relationship Id="rId14" Type="http://schemas.openxmlformats.org/officeDocument/2006/relationships/image" Target="../media/image120.png"/><Relationship Id="rId22" Type="http://schemas.openxmlformats.org/officeDocument/2006/relationships/image" Target="../media/image128.png"/></Relationships>
</file>

<file path=ppt/slides/_rels/slide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37.png"/><Relationship Id="rId18" Type="http://schemas.openxmlformats.org/officeDocument/2006/relationships/image" Target="../media/image142.png"/><Relationship Id="rId26" Type="http://schemas.openxmlformats.org/officeDocument/2006/relationships/image" Target="../media/image150.png"/><Relationship Id="rId39" Type="http://schemas.openxmlformats.org/officeDocument/2006/relationships/image" Target="../media/image163.png"/><Relationship Id="rId21" Type="http://schemas.openxmlformats.org/officeDocument/2006/relationships/image" Target="../media/image145.png"/><Relationship Id="rId34" Type="http://schemas.openxmlformats.org/officeDocument/2006/relationships/image" Target="../media/image158.png"/><Relationship Id="rId42" Type="http://schemas.openxmlformats.org/officeDocument/2006/relationships/image" Target="../media/image166.png"/><Relationship Id="rId47" Type="http://schemas.openxmlformats.org/officeDocument/2006/relationships/image" Target="../media/image171.png"/><Relationship Id="rId50" Type="http://schemas.openxmlformats.org/officeDocument/2006/relationships/image" Target="../media/image174.png"/><Relationship Id="rId7" Type="http://schemas.openxmlformats.org/officeDocument/2006/relationships/image" Target="../media/image132.png"/><Relationship Id="rId2" Type="http://schemas.openxmlformats.org/officeDocument/2006/relationships/image" Target="../media/image1.png"/><Relationship Id="rId16" Type="http://schemas.openxmlformats.org/officeDocument/2006/relationships/image" Target="../media/image140.png"/><Relationship Id="rId29" Type="http://schemas.openxmlformats.org/officeDocument/2006/relationships/image" Target="../media/image153.png"/><Relationship Id="rId11" Type="http://schemas.openxmlformats.org/officeDocument/2006/relationships/image" Target="../media/image135.png"/><Relationship Id="rId24" Type="http://schemas.openxmlformats.org/officeDocument/2006/relationships/image" Target="../media/image148.png"/><Relationship Id="rId32" Type="http://schemas.openxmlformats.org/officeDocument/2006/relationships/image" Target="../media/image156.png"/><Relationship Id="rId37" Type="http://schemas.openxmlformats.org/officeDocument/2006/relationships/image" Target="../media/image161.png"/><Relationship Id="rId40" Type="http://schemas.openxmlformats.org/officeDocument/2006/relationships/image" Target="../media/image164.png"/><Relationship Id="rId45" Type="http://schemas.openxmlformats.org/officeDocument/2006/relationships/image" Target="../media/image169.png"/><Relationship Id="rId5" Type="http://schemas.openxmlformats.org/officeDocument/2006/relationships/image" Target="../media/image4.png"/><Relationship Id="rId15" Type="http://schemas.openxmlformats.org/officeDocument/2006/relationships/image" Target="../media/image139.png"/><Relationship Id="rId23" Type="http://schemas.openxmlformats.org/officeDocument/2006/relationships/image" Target="../media/image147.png"/><Relationship Id="rId28" Type="http://schemas.openxmlformats.org/officeDocument/2006/relationships/image" Target="../media/image152.png"/><Relationship Id="rId36" Type="http://schemas.openxmlformats.org/officeDocument/2006/relationships/image" Target="../media/image160.png"/><Relationship Id="rId49" Type="http://schemas.openxmlformats.org/officeDocument/2006/relationships/image" Target="../media/image173.png"/><Relationship Id="rId10" Type="http://schemas.openxmlformats.org/officeDocument/2006/relationships/image" Target="../media/image117.png"/><Relationship Id="rId19" Type="http://schemas.openxmlformats.org/officeDocument/2006/relationships/image" Target="../media/image143.png"/><Relationship Id="rId31" Type="http://schemas.openxmlformats.org/officeDocument/2006/relationships/image" Target="../media/image155.png"/><Relationship Id="rId44" Type="http://schemas.openxmlformats.org/officeDocument/2006/relationships/image" Target="../media/image168.png"/><Relationship Id="rId4" Type="http://schemas.openxmlformats.org/officeDocument/2006/relationships/image" Target="../media/image3.png"/><Relationship Id="rId9" Type="http://schemas.openxmlformats.org/officeDocument/2006/relationships/image" Target="../media/image134.png"/><Relationship Id="rId14" Type="http://schemas.openxmlformats.org/officeDocument/2006/relationships/image" Target="../media/image138.png"/><Relationship Id="rId22" Type="http://schemas.openxmlformats.org/officeDocument/2006/relationships/image" Target="../media/image146.png"/><Relationship Id="rId27" Type="http://schemas.openxmlformats.org/officeDocument/2006/relationships/image" Target="../media/image151.png"/><Relationship Id="rId30" Type="http://schemas.openxmlformats.org/officeDocument/2006/relationships/image" Target="../media/image154.png"/><Relationship Id="rId35" Type="http://schemas.openxmlformats.org/officeDocument/2006/relationships/image" Target="../media/image159.png"/><Relationship Id="rId43" Type="http://schemas.openxmlformats.org/officeDocument/2006/relationships/image" Target="../media/image167.png"/><Relationship Id="rId48" Type="http://schemas.openxmlformats.org/officeDocument/2006/relationships/image" Target="../media/image172.png"/><Relationship Id="rId8" Type="http://schemas.openxmlformats.org/officeDocument/2006/relationships/image" Target="../media/image133.png"/><Relationship Id="rId51" Type="http://schemas.openxmlformats.org/officeDocument/2006/relationships/image" Target="../media/image175.png"/><Relationship Id="rId3" Type="http://schemas.openxmlformats.org/officeDocument/2006/relationships/image" Target="../media/image2.png"/><Relationship Id="rId12" Type="http://schemas.openxmlformats.org/officeDocument/2006/relationships/image" Target="../media/image136.png"/><Relationship Id="rId17" Type="http://schemas.openxmlformats.org/officeDocument/2006/relationships/image" Target="../media/image141.png"/><Relationship Id="rId25" Type="http://schemas.openxmlformats.org/officeDocument/2006/relationships/image" Target="../media/image149.png"/><Relationship Id="rId33" Type="http://schemas.openxmlformats.org/officeDocument/2006/relationships/image" Target="../media/image157.png"/><Relationship Id="rId38" Type="http://schemas.openxmlformats.org/officeDocument/2006/relationships/image" Target="../media/image162.png"/><Relationship Id="rId46" Type="http://schemas.openxmlformats.org/officeDocument/2006/relationships/image" Target="../media/image170.png"/><Relationship Id="rId20" Type="http://schemas.openxmlformats.org/officeDocument/2006/relationships/image" Target="../media/image144.png"/><Relationship Id="rId41" Type="http://schemas.openxmlformats.org/officeDocument/2006/relationships/image" Target="../media/image1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7.png"/><Relationship Id="rId13" Type="http://schemas.openxmlformats.org/officeDocument/2006/relationships/image" Target="../media/image181.png"/><Relationship Id="rId18" Type="http://schemas.openxmlformats.org/officeDocument/2006/relationships/image" Target="../media/image186.png"/><Relationship Id="rId3" Type="http://schemas.openxmlformats.org/officeDocument/2006/relationships/image" Target="../media/image2.png"/><Relationship Id="rId21" Type="http://schemas.openxmlformats.org/officeDocument/2006/relationships/image" Target="../media/image189.png"/><Relationship Id="rId7" Type="http://schemas.openxmlformats.org/officeDocument/2006/relationships/image" Target="../media/image176.png"/><Relationship Id="rId12" Type="http://schemas.openxmlformats.org/officeDocument/2006/relationships/image" Target="../media/image180.png"/><Relationship Id="rId17" Type="http://schemas.openxmlformats.org/officeDocument/2006/relationships/image" Target="../media/image185.png"/><Relationship Id="rId2" Type="http://schemas.openxmlformats.org/officeDocument/2006/relationships/image" Target="../media/image1.png"/><Relationship Id="rId16" Type="http://schemas.openxmlformats.org/officeDocument/2006/relationships/image" Target="../media/image184.png"/><Relationship Id="rId20" Type="http://schemas.openxmlformats.org/officeDocument/2006/relationships/image" Target="../media/image18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79.png"/><Relationship Id="rId5" Type="http://schemas.openxmlformats.org/officeDocument/2006/relationships/image" Target="../media/image4.png"/><Relationship Id="rId15" Type="http://schemas.openxmlformats.org/officeDocument/2006/relationships/image" Target="../media/image183.png"/><Relationship Id="rId10" Type="http://schemas.openxmlformats.org/officeDocument/2006/relationships/image" Target="../media/image117.png"/><Relationship Id="rId19" Type="http://schemas.openxmlformats.org/officeDocument/2006/relationships/image" Target="../media/image187.png"/><Relationship Id="rId4" Type="http://schemas.openxmlformats.org/officeDocument/2006/relationships/image" Target="../media/image3.png"/><Relationship Id="rId9" Type="http://schemas.openxmlformats.org/officeDocument/2006/relationships/image" Target="../media/image178.png"/><Relationship Id="rId14" Type="http://schemas.openxmlformats.org/officeDocument/2006/relationships/image" Target="../media/image18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1.png"/><Relationship Id="rId3" Type="http://schemas.openxmlformats.org/officeDocument/2006/relationships/image" Target="../media/image2.png"/><Relationship Id="rId7" Type="http://schemas.openxmlformats.org/officeDocument/2006/relationships/image" Target="../media/image19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11" Type="http://schemas.openxmlformats.org/officeDocument/2006/relationships/image" Target="../media/image194.png"/><Relationship Id="rId5" Type="http://schemas.openxmlformats.org/officeDocument/2006/relationships/image" Target="../media/image4.png"/><Relationship Id="rId10" Type="http://schemas.openxmlformats.org/officeDocument/2006/relationships/image" Target="../media/image193.png"/><Relationship Id="rId4" Type="http://schemas.openxmlformats.org/officeDocument/2006/relationships/image" Target="../media/image3.png"/><Relationship Id="rId9" Type="http://schemas.openxmlformats.org/officeDocument/2006/relationships/image" Target="../media/image19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0.png"/><Relationship Id="rId3" Type="http://schemas.openxmlformats.org/officeDocument/2006/relationships/image" Target="../media/image2.png"/><Relationship Id="rId7" Type="http://schemas.openxmlformats.org/officeDocument/2006/relationships/image" Target="../media/image19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6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5142857"/>
            <a:ext cx="17333333" cy="4666667"/>
            <a:chOff x="476190" y="5142857"/>
            <a:chExt cx="17333333" cy="466666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5142857"/>
              <a:ext cx="17333333" cy="4666667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385850" y="5257777"/>
            <a:ext cx="16819057" cy="3565381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203156" y="2436964"/>
            <a:ext cx="18221238" cy="2985133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267076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9486310" y="7391247"/>
            <a:ext cx="6818452" cy="2296079"/>
            <a:chOff x="9486310" y="7391247"/>
            <a:chExt cx="6818452" cy="229607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486310" y="7391247"/>
              <a:ext cx="6818452" cy="2296079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1341089" y="7608901"/>
            <a:ext cx="13638095" cy="2779640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247436" y="7391247"/>
            <a:ext cx="723363" cy="963475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996191" y="7547204"/>
            <a:ext cx="723363" cy="76942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534663" y="7104408"/>
            <a:ext cx="3176476" cy="771486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807328" y="6959992"/>
            <a:ext cx="3170743" cy="771486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306501" y="7944722"/>
            <a:ext cx="7953924" cy="9447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-1341089" y="1533045"/>
            <a:ext cx="13638095" cy="7440913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047619" y="4027242"/>
            <a:ext cx="6839863" cy="3081782"/>
            <a:chOff x="2047619" y="4027242"/>
            <a:chExt cx="6839863" cy="3081782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2047619" y="4027242"/>
              <a:ext cx="6839863" cy="3081782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77083" y="1534425"/>
            <a:ext cx="13636905" cy="745421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695211" y="4038045"/>
            <a:ext cx="6609551" cy="3005123"/>
            <a:chOff x="9695211" y="4038045"/>
            <a:chExt cx="6609551" cy="3005123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9695211" y="4038045"/>
              <a:ext cx="6609551" cy="3005123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051362" y="8362898"/>
            <a:ext cx="9336534" cy="161526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1928815" y="7421884"/>
            <a:ext cx="2007256" cy="468238"/>
            <a:chOff x="11928815" y="7421884"/>
            <a:chExt cx="2007256" cy="4682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1828406" y="7300703"/>
              <a:ext cx="817238" cy="811571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2298945" y="7377800"/>
              <a:ext cx="1411286" cy="120672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65765" y="2178001"/>
            <a:ext cx="14266667" cy="1054339"/>
            <a:chOff x="2065765" y="2178001"/>
            <a:chExt cx="14266667" cy="10543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065765" y="2178001"/>
              <a:ext cx="14266667" cy="1054339"/>
            </a:xfrm>
            <a:prstGeom prst="rect">
              <a:avLst/>
            </a:prstGeom>
          </p:spPr>
        </p:pic>
      </p:grpSp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879389" y="2299029"/>
            <a:ext cx="10696371" cy="108576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20958" y="1667600"/>
            <a:ext cx="2931705" cy="1272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08E18396-1D24-3410-6FA9-C0F27324AA2C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10/23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66619" cy="1848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985608" y="496878"/>
            <a:ext cx="13561234" cy="122387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2468871" y="4260176"/>
            <a:ext cx="867115" cy="926619"/>
            <a:chOff x="12468871" y="4260176"/>
            <a:chExt cx="867115" cy="926619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2468871" y="4260176"/>
              <a:ext cx="867115" cy="92661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092885" y="4070945"/>
            <a:ext cx="13365621" cy="3855323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3111453" y="4192798"/>
            <a:ext cx="3152429" cy="530571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4500813" y="4212826"/>
            <a:ext cx="871252" cy="926353"/>
            <a:chOff x="14500813" y="4212826"/>
            <a:chExt cx="871252" cy="926353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500813" y="4212826"/>
              <a:ext cx="871252" cy="926353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947852" y="4093656"/>
            <a:ext cx="3149057" cy="530571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9415242" y="7298608"/>
            <a:ext cx="6723434" cy="2341851"/>
            <a:chOff x="9415242" y="7298608"/>
            <a:chExt cx="6723434" cy="2341851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415242" y="7298608"/>
              <a:ext cx="6723434" cy="2341851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2132768" y="7315073"/>
            <a:ext cx="2119551" cy="494433"/>
            <a:chOff x="12132768" y="7315073"/>
            <a:chExt cx="2119551" cy="494433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2036796" y="7219102"/>
              <a:ext cx="842819" cy="1279362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2523603" y="7268522"/>
              <a:ext cx="1489990" cy="1279362"/>
            </a:xfrm>
            <a:prstGeom prst="rect">
              <a:avLst/>
            </a:prstGeom>
          </p:spPr>
        </p:pic>
      </p:grpSp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8257119" y="8339392"/>
            <a:ext cx="9280733" cy="1631752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906513" y="2302613"/>
            <a:ext cx="14266667" cy="1057524"/>
            <a:chOff x="1906513" y="2302613"/>
            <a:chExt cx="14266667" cy="1057524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906513" y="2302613"/>
              <a:ext cx="14266667" cy="1057524"/>
            </a:xfrm>
            <a:prstGeom prst="rect">
              <a:avLst/>
            </a:prstGeom>
          </p:spPr>
        </p:pic>
      </p:grpSp>
      <p:pic>
        <p:nvPicPr>
          <p:cNvPr id="37" name="Object 36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4079157" y="2378635"/>
            <a:ext cx="9736943" cy="1085762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-1492130" y="493142"/>
            <a:ext cx="13642388" cy="12253696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2551814" y="4406804"/>
            <a:ext cx="6171429" cy="4628571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551814" y="4417857"/>
            <a:ext cx="6171429" cy="4628571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2627131" y="8901812"/>
            <a:ext cx="2800229" cy="7873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2601284" y="4690906"/>
            <a:ext cx="917648" cy="580905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230059" y="4796934"/>
            <a:ext cx="926562" cy="571381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3893551" y="4800109"/>
            <a:ext cx="926562" cy="571381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4566567" y="4796934"/>
            <a:ext cx="926562" cy="571381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5846132" y="7447886"/>
            <a:ext cx="945305" cy="571381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496325" y="7553915"/>
            <a:ext cx="942343" cy="590429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151881" y="7543124"/>
            <a:ext cx="942343" cy="590429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7804262" y="7569788"/>
            <a:ext cx="942343" cy="590429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323005" y="6645053"/>
            <a:ext cx="835600" cy="1453562"/>
          </a:xfrm>
          <a:prstGeom prst="rect">
            <a:avLst/>
          </a:prstGeom>
        </p:spPr>
      </p:pic>
      <p:pic>
        <p:nvPicPr>
          <p:cNvPr id="51" name="Object 50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 rot="-5400000">
            <a:off x="1663357" y="6269303"/>
            <a:ext cx="1497229" cy="790124"/>
          </a:xfrm>
          <a:prstGeom prst="rect">
            <a:avLst/>
          </a:prstGeom>
        </p:spPr>
      </p:pic>
      <p:pic>
        <p:nvPicPr>
          <p:cNvPr id="52" name="Object 51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6033729" y="8901812"/>
            <a:ext cx="2648829" cy="787352"/>
          </a:xfrm>
          <a:prstGeom prst="rect">
            <a:avLst/>
          </a:prstGeom>
        </p:spPr>
      </p:pic>
      <p:pic>
        <p:nvPicPr>
          <p:cNvPr id="53" name="Object 52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511434" y="1633733"/>
            <a:ext cx="3793867" cy="855000"/>
          </a:xfrm>
          <a:prstGeom prst="rect">
            <a:avLst/>
          </a:prstGeom>
        </p:spPr>
      </p:pic>
      <p:pic>
        <p:nvPicPr>
          <p:cNvPr id="54" name="Object 53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10504013" y="7789835"/>
            <a:ext cx="4646295" cy="93175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91FDF57-BAF6-393A-43B5-54F1330DA37E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11/23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66619" cy="1848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6952908" y="1859846"/>
            <a:ext cx="12430609" cy="6442118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6952908" y="2945131"/>
            <a:ext cx="12430609" cy="4995071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64688" y="435097"/>
            <a:ext cx="7893748" cy="1214111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33008" y="4895461"/>
            <a:ext cx="3738061" cy="4020518"/>
            <a:chOff x="2133008" y="4895461"/>
            <a:chExt cx="3738061" cy="402051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133008" y="4895461"/>
              <a:ext cx="3738061" cy="4020518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999674" y="435097"/>
            <a:ext cx="7860317" cy="1214111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060560" y="7173648"/>
            <a:ext cx="3066667" cy="2371429"/>
            <a:chOff x="10060560" y="7173648"/>
            <a:chExt cx="3066667" cy="2371429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10060560" y="7173648"/>
              <a:ext cx="3066015" cy="2367285"/>
              <a:chOff x="10060560" y="7173648"/>
              <a:chExt cx="3066015" cy="2367285"/>
            </a:xfrm>
          </p:grpSpPr>
          <p:pic>
            <p:nvPicPr>
              <p:cNvPr id="25" name="Object 24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0060560" y="7173648"/>
                <a:ext cx="3066015" cy="2367285"/>
              </a:xfrm>
              <a:prstGeom prst="rect">
                <a:avLst/>
              </a:prstGeom>
            </p:spPr>
          </p:pic>
        </p:grpSp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9982979" y="7128404"/>
              <a:ext cx="3256657" cy="2575248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0559405" y="6623511"/>
            <a:ext cx="5241324" cy="755829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019433" y="4853583"/>
            <a:ext cx="3751670" cy="4095238"/>
            <a:chOff x="6019433" y="4853583"/>
            <a:chExt cx="3751670" cy="409523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019433" y="4853583"/>
              <a:ext cx="3751670" cy="409523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2009198" y="2246242"/>
            <a:ext cx="14266667" cy="1055864"/>
            <a:chOff x="2009198" y="2246242"/>
            <a:chExt cx="14266667" cy="105586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009198" y="2246242"/>
              <a:ext cx="14266667" cy="1055864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3265898" y="7527984"/>
            <a:ext cx="640902" cy="640902"/>
            <a:chOff x="3265898" y="7527984"/>
            <a:chExt cx="640902" cy="640902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265898" y="7527984"/>
              <a:ext cx="640902" cy="64090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283041" y="5407619"/>
            <a:ext cx="487433" cy="487433"/>
            <a:chOff x="7283041" y="5407619"/>
            <a:chExt cx="487433" cy="487433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7283041" y="5407619"/>
              <a:ext cx="487433" cy="487433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2107884" y="5283468"/>
            <a:ext cx="2123810" cy="36487"/>
            <a:chOff x="12107884" y="5283468"/>
            <a:chExt cx="2123810" cy="36487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5400000">
              <a:off x="12107884" y="5283468"/>
              <a:ext cx="2123810" cy="36487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609942" y="2190476"/>
            <a:ext cx="16811448" cy="1476190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3209850" y="7179155"/>
            <a:ext cx="3066667" cy="2698940"/>
            <a:chOff x="13209850" y="7179155"/>
            <a:chExt cx="3066667" cy="2698940"/>
          </a:xfrm>
        </p:grpSpPr>
        <p:grpSp>
          <p:nvGrpSpPr>
            <p:cNvPr id="1014" name="그룹 1014"/>
            <p:cNvGrpSpPr/>
            <p:nvPr/>
          </p:nvGrpSpPr>
          <p:grpSpPr>
            <a:xfrm>
              <a:off x="13209850" y="7179155"/>
              <a:ext cx="3066015" cy="2367285"/>
              <a:chOff x="13209850" y="7179155"/>
              <a:chExt cx="3066015" cy="2367285"/>
            </a:xfrm>
          </p:grpSpPr>
          <p:pic>
            <p:nvPicPr>
              <p:cNvPr id="48" name="Object 47"/>
              <p:cNvPicPr>
                <a:picLocks noChangeAspect="1"/>
              </p:cNvPicPr>
              <p:nvPr/>
            </p:nvPicPr>
            <p:blipFill>
              <a:blip r:embed="rId13" cstate="print"/>
              <a:stretch>
                <a:fillRect/>
              </a:stretch>
            </p:blipFill>
            <p:spPr>
              <a:xfrm>
                <a:off x="13209850" y="7179155"/>
                <a:ext cx="3066015" cy="2367285"/>
              </a:xfrm>
              <a:prstGeom prst="rect">
                <a:avLst/>
              </a:prstGeom>
            </p:spPr>
          </p:pic>
        </p:grpSp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3138051" y="7068603"/>
              <a:ext cx="3515162" cy="3075648"/>
            </a:xfrm>
            <a:prstGeom prst="rect">
              <a:avLst/>
            </a:prstGeom>
          </p:spPr>
        </p:pic>
      </p:grpSp>
      <p:pic>
        <p:nvPicPr>
          <p:cNvPr id="52" name="Object 51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20958" y="1667600"/>
            <a:ext cx="3000752" cy="1272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3158ACE-64D0-EBFB-FC7A-8DD9B5C4FDF8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12/23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6092259" y="354396"/>
            <a:ext cx="30587868" cy="1142764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6325714" y="6061756"/>
            <a:ext cx="5714286" cy="66964"/>
            <a:chOff x="6325714" y="6061756"/>
            <a:chExt cx="5714286" cy="6696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5400000">
              <a:off x="6325714" y="6061756"/>
              <a:ext cx="5714286" cy="6696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9996" y="372566"/>
            <a:ext cx="4166619" cy="18480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791884" y="2403810"/>
            <a:ext cx="5378667" cy="112803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BA13A87-7FA3-8838-6F7D-41D7161C64A7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13/23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66619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009524" y="2224590"/>
            <a:ext cx="14266667" cy="1057545"/>
            <a:chOff x="2009524" y="2224590"/>
            <a:chExt cx="14266667" cy="105754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009524" y="2224590"/>
              <a:ext cx="14266667" cy="1057545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004818" y="7310288"/>
            <a:ext cx="14204706" cy="2298248"/>
            <a:chOff x="2004818" y="7310288"/>
            <a:chExt cx="14204706" cy="2298248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-5066554" y="6161164"/>
              <a:ext cx="28285489" cy="4596497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3168117" y="7758692"/>
              <a:ext cx="13041407" cy="558807"/>
              <a:chOff x="3168117" y="7758692"/>
              <a:chExt cx="13041407" cy="558807"/>
            </a:xfrm>
          </p:grpSpPr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3168117" y="7758692"/>
                <a:ext cx="13041407" cy="558807"/>
              </a:xfrm>
              <a:prstGeom prst="rect">
                <a:avLst/>
              </a:prstGeom>
            </p:spPr>
          </p:pic>
        </p:grpSp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4010547" y="2103352"/>
            <a:ext cx="10046276" cy="1472876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20958" y="1667600"/>
            <a:ext cx="2932105" cy="1272933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4953472" y="3946545"/>
            <a:ext cx="1579966" cy="3227850"/>
            <a:chOff x="4953472" y="3946545"/>
            <a:chExt cx="1579966" cy="3227850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4955356" y="3946545"/>
              <a:ext cx="1578082" cy="1146366"/>
              <a:chOff x="4955356" y="3946545"/>
              <a:chExt cx="1578082" cy="1146366"/>
            </a:xfrm>
          </p:grpSpPr>
          <p:grpSp>
            <p:nvGrpSpPr>
              <p:cNvPr id="1010" name="그룹 1010"/>
              <p:cNvGrpSpPr/>
              <p:nvPr/>
            </p:nvGrpSpPr>
            <p:grpSpPr>
              <a:xfrm>
                <a:off x="5062296" y="3946545"/>
                <a:ext cx="1368719" cy="960214"/>
                <a:chOff x="5062296" y="3946545"/>
                <a:chExt cx="1368719" cy="960214"/>
              </a:xfrm>
            </p:grpSpPr>
            <p:pic>
              <p:nvPicPr>
                <p:cNvPr id="30" name="Object 29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062296" y="3946545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4583063" y="4092257"/>
                <a:ext cx="3067255" cy="2117533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4953472" y="4952079"/>
              <a:ext cx="1578082" cy="1146366"/>
              <a:chOff x="4953472" y="4952079"/>
              <a:chExt cx="1578082" cy="1146366"/>
            </a:xfrm>
          </p:grpSpPr>
          <p:grpSp>
            <p:nvGrpSpPr>
              <p:cNvPr id="1012" name="그룹 1012"/>
              <p:cNvGrpSpPr/>
              <p:nvPr/>
            </p:nvGrpSpPr>
            <p:grpSpPr>
              <a:xfrm>
                <a:off x="5060412" y="4952079"/>
                <a:ext cx="1368719" cy="960214"/>
                <a:chOff x="5060412" y="4952079"/>
                <a:chExt cx="1368719" cy="960214"/>
              </a:xfrm>
            </p:grpSpPr>
            <p:pic>
              <p:nvPicPr>
                <p:cNvPr id="36" name="Object 35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060412" y="495207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4581178" y="5098223"/>
                <a:ext cx="3067255" cy="2117102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4955356" y="6028029"/>
              <a:ext cx="1578082" cy="1146366"/>
              <a:chOff x="4955356" y="6028029"/>
              <a:chExt cx="1578082" cy="1146366"/>
            </a:xfrm>
          </p:grpSpPr>
          <p:grpSp>
            <p:nvGrpSpPr>
              <p:cNvPr id="1014" name="그룹 1014"/>
              <p:cNvGrpSpPr/>
              <p:nvPr/>
            </p:nvGrpSpPr>
            <p:grpSpPr>
              <a:xfrm>
                <a:off x="5062296" y="6028029"/>
                <a:ext cx="1368719" cy="960214"/>
                <a:chOff x="5062296" y="6028029"/>
                <a:chExt cx="1368719" cy="960214"/>
              </a:xfrm>
            </p:grpSpPr>
            <p:pic>
              <p:nvPicPr>
                <p:cNvPr id="42" name="Object 41"/>
                <p:cNvPicPr>
                  <a:picLocks noChangeAspect="1"/>
                </p:cNvPicPr>
                <p:nvPr/>
              </p:nvPicPr>
              <p:blipFill>
                <a:blip r:embed="rId13" cstate="print"/>
                <a:stretch>
                  <a:fillRect/>
                </a:stretch>
              </p:blipFill>
              <p:spPr>
                <a:xfrm>
                  <a:off x="5062296" y="602802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44" name="Object 4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4583063" y="6174260"/>
                <a:ext cx="3067255" cy="2117015"/>
              </a:xfrm>
              <a:prstGeom prst="rect">
                <a:avLst/>
              </a:prstGeom>
            </p:spPr>
          </p:pic>
        </p:grpSp>
      </p:grpSp>
      <p:grpSp>
        <p:nvGrpSpPr>
          <p:cNvPr id="1015" name="그룹 1015"/>
          <p:cNvGrpSpPr/>
          <p:nvPr/>
        </p:nvGrpSpPr>
        <p:grpSpPr>
          <a:xfrm>
            <a:off x="7444897" y="3961945"/>
            <a:ext cx="1579966" cy="3227850"/>
            <a:chOff x="7444897" y="3961945"/>
            <a:chExt cx="1579966" cy="3227850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7446782" y="3961945"/>
              <a:ext cx="1578082" cy="1146366"/>
              <a:chOff x="7446782" y="3961945"/>
              <a:chExt cx="1578082" cy="1146366"/>
            </a:xfrm>
          </p:grpSpPr>
          <p:grpSp>
            <p:nvGrpSpPr>
              <p:cNvPr id="1017" name="그룹 1017"/>
              <p:cNvGrpSpPr/>
              <p:nvPr/>
            </p:nvGrpSpPr>
            <p:grpSpPr>
              <a:xfrm>
                <a:off x="7553722" y="3961945"/>
                <a:ext cx="1368719" cy="960214"/>
                <a:chOff x="7553722" y="3961945"/>
                <a:chExt cx="1368719" cy="960214"/>
              </a:xfrm>
            </p:grpSpPr>
            <p:pic>
              <p:nvPicPr>
                <p:cNvPr id="50" name="Object 49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553722" y="3961945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52" name="Object 5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7074488" y="4107657"/>
                <a:ext cx="3067255" cy="2117533"/>
              </a:xfrm>
              <a:prstGeom prst="rect">
                <a:avLst/>
              </a:prstGeom>
            </p:spPr>
          </p:pic>
        </p:grpSp>
        <p:grpSp>
          <p:nvGrpSpPr>
            <p:cNvPr id="1018" name="그룹 1018"/>
            <p:cNvGrpSpPr/>
            <p:nvPr/>
          </p:nvGrpSpPr>
          <p:grpSpPr>
            <a:xfrm>
              <a:off x="7444897" y="4967479"/>
              <a:ext cx="1578082" cy="1146366"/>
              <a:chOff x="7444897" y="4967479"/>
              <a:chExt cx="1578082" cy="1146366"/>
            </a:xfrm>
          </p:grpSpPr>
          <p:grpSp>
            <p:nvGrpSpPr>
              <p:cNvPr id="1019" name="그룹 1019"/>
              <p:cNvGrpSpPr/>
              <p:nvPr/>
            </p:nvGrpSpPr>
            <p:grpSpPr>
              <a:xfrm>
                <a:off x="7551838" y="4967479"/>
                <a:ext cx="1368719" cy="960214"/>
                <a:chOff x="7551838" y="4967479"/>
                <a:chExt cx="1368719" cy="960214"/>
              </a:xfrm>
            </p:grpSpPr>
            <p:pic>
              <p:nvPicPr>
                <p:cNvPr id="56" name="Object 55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551838" y="496747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58" name="Object 5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7072604" y="5113623"/>
                <a:ext cx="3067255" cy="2117102"/>
              </a:xfrm>
              <a:prstGeom prst="rect">
                <a:avLst/>
              </a:prstGeom>
            </p:spPr>
          </p:pic>
        </p:grpSp>
        <p:grpSp>
          <p:nvGrpSpPr>
            <p:cNvPr id="1020" name="그룹 1020"/>
            <p:cNvGrpSpPr/>
            <p:nvPr/>
          </p:nvGrpSpPr>
          <p:grpSpPr>
            <a:xfrm>
              <a:off x="7446782" y="6043429"/>
              <a:ext cx="1578082" cy="1146366"/>
              <a:chOff x="7446782" y="6043429"/>
              <a:chExt cx="1578082" cy="1146366"/>
            </a:xfrm>
          </p:grpSpPr>
          <p:grpSp>
            <p:nvGrpSpPr>
              <p:cNvPr id="1021" name="그룹 1021"/>
              <p:cNvGrpSpPr/>
              <p:nvPr/>
            </p:nvGrpSpPr>
            <p:grpSpPr>
              <a:xfrm>
                <a:off x="7553722" y="6043429"/>
                <a:ext cx="1368719" cy="960214"/>
                <a:chOff x="7553722" y="6043429"/>
                <a:chExt cx="1368719" cy="960214"/>
              </a:xfrm>
            </p:grpSpPr>
            <p:pic>
              <p:nvPicPr>
                <p:cNvPr id="62" name="Object 61"/>
                <p:cNvPicPr>
                  <a:picLocks noChangeAspect="1"/>
                </p:cNvPicPr>
                <p:nvPr/>
              </p:nvPicPr>
              <p:blipFill>
                <a:blip r:embed="rId17" cstate="print"/>
                <a:stretch>
                  <a:fillRect/>
                </a:stretch>
              </p:blipFill>
              <p:spPr>
                <a:xfrm>
                  <a:off x="7553722" y="604342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64" name="Object 6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7074488" y="6189660"/>
                <a:ext cx="3067255" cy="2117015"/>
              </a:xfrm>
              <a:prstGeom prst="rect">
                <a:avLst/>
              </a:prstGeom>
            </p:spPr>
          </p:pic>
        </p:grpSp>
      </p:grpSp>
      <p:grpSp>
        <p:nvGrpSpPr>
          <p:cNvPr id="1022" name="그룹 1022"/>
          <p:cNvGrpSpPr/>
          <p:nvPr/>
        </p:nvGrpSpPr>
        <p:grpSpPr>
          <a:xfrm>
            <a:off x="9854463" y="3946545"/>
            <a:ext cx="1579966" cy="3227850"/>
            <a:chOff x="9854463" y="3946545"/>
            <a:chExt cx="1579966" cy="3227850"/>
          </a:xfrm>
        </p:grpSpPr>
        <p:grpSp>
          <p:nvGrpSpPr>
            <p:cNvPr id="1023" name="그룹 1023"/>
            <p:cNvGrpSpPr/>
            <p:nvPr/>
          </p:nvGrpSpPr>
          <p:grpSpPr>
            <a:xfrm>
              <a:off x="9856348" y="3946545"/>
              <a:ext cx="1578082" cy="1146366"/>
              <a:chOff x="9856348" y="3946545"/>
              <a:chExt cx="1578082" cy="1146366"/>
            </a:xfrm>
          </p:grpSpPr>
          <p:grpSp>
            <p:nvGrpSpPr>
              <p:cNvPr id="1024" name="그룹 1024"/>
              <p:cNvGrpSpPr/>
              <p:nvPr/>
            </p:nvGrpSpPr>
            <p:grpSpPr>
              <a:xfrm>
                <a:off x="9963288" y="3946545"/>
                <a:ext cx="1368719" cy="960214"/>
                <a:chOff x="9963288" y="3946545"/>
                <a:chExt cx="1368719" cy="960214"/>
              </a:xfrm>
            </p:grpSpPr>
            <p:pic>
              <p:nvPicPr>
                <p:cNvPr id="70" name="Object 69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963288" y="3946545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72" name="Object 7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9484054" y="4092257"/>
                <a:ext cx="3067255" cy="2117533"/>
              </a:xfrm>
              <a:prstGeom prst="rect">
                <a:avLst/>
              </a:prstGeom>
            </p:spPr>
          </p:pic>
        </p:grpSp>
        <p:grpSp>
          <p:nvGrpSpPr>
            <p:cNvPr id="1025" name="그룹 1025"/>
            <p:cNvGrpSpPr/>
            <p:nvPr/>
          </p:nvGrpSpPr>
          <p:grpSpPr>
            <a:xfrm>
              <a:off x="9854463" y="4952079"/>
              <a:ext cx="1578082" cy="1146366"/>
              <a:chOff x="9854463" y="4952079"/>
              <a:chExt cx="1578082" cy="1146366"/>
            </a:xfrm>
          </p:grpSpPr>
          <p:grpSp>
            <p:nvGrpSpPr>
              <p:cNvPr id="1026" name="그룹 1026"/>
              <p:cNvGrpSpPr/>
              <p:nvPr/>
            </p:nvGrpSpPr>
            <p:grpSpPr>
              <a:xfrm>
                <a:off x="9961404" y="4952079"/>
                <a:ext cx="1368719" cy="960214"/>
                <a:chOff x="9961404" y="4952079"/>
                <a:chExt cx="1368719" cy="960214"/>
              </a:xfrm>
            </p:grpSpPr>
            <p:pic>
              <p:nvPicPr>
                <p:cNvPr id="76" name="Object 75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961404" y="495207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78" name="Object 7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9482170" y="5098223"/>
                <a:ext cx="3067255" cy="2117102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9856348" y="6028029"/>
              <a:ext cx="1578082" cy="1146366"/>
              <a:chOff x="9856348" y="6028029"/>
              <a:chExt cx="1578082" cy="1146366"/>
            </a:xfrm>
          </p:grpSpPr>
          <p:grpSp>
            <p:nvGrpSpPr>
              <p:cNvPr id="1028" name="그룹 1028"/>
              <p:cNvGrpSpPr/>
              <p:nvPr/>
            </p:nvGrpSpPr>
            <p:grpSpPr>
              <a:xfrm>
                <a:off x="9963288" y="6028029"/>
                <a:ext cx="1368719" cy="960214"/>
                <a:chOff x="9963288" y="6028029"/>
                <a:chExt cx="1368719" cy="960214"/>
              </a:xfrm>
            </p:grpSpPr>
            <p:pic>
              <p:nvPicPr>
                <p:cNvPr id="82" name="Object 81"/>
                <p:cNvPicPr>
                  <a:picLocks noChangeAspect="1"/>
                </p:cNvPicPr>
                <p:nvPr/>
              </p:nvPicPr>
              <p:blipFill>
                <a:blip r:embed="rId18" cstate="print"/>
                <a:stretch>
                  <a:fillRect/>
                </a:stretch>
              </p:blipFill>
              <p:spPr>
                <a:xfrm>
                  <a:off x="9963288" y="602802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84" name="Object 8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9484054" y="6174260"/>
                <a:ext cx="3067255" cy="2117015"/>
              </a:xfrm>
              <a:prstGeom prst="rect">
                <a:avLst/>
              </a:prstGeom>
            </p:spPr>
          </p:pic>
        </p:grpSp>
      </p:grpSp>
      <p:grpSp>
        <p:nvGrpSpPr>
          <p:cNvPr id="1029" name="그룹 1029"/>
          <p:cNvGrpSpPr/>
          <p:nvPr/>
        </p:nvGrpSpPr>
        <p:grpSpPr>
          <a:xfrm>
            <a:off x="12325594" y="3946545"/>
            <a:ext cx="1579966" cy="3227850"/>
            <a:chOff x="12325594" y="3946545"/>
            <a:chExt cx="1579966" cy="3227850"/>
          </a:xfrm>
        </p:grpSpPr>
        <p:grpSp>
          <p:nvGrpSpPr>
            <p:cNvPr id="1030" name="그룹 1030"/>
            <p:cNvGrpSpPr/>
            <p:nvPr/>
          </p:nvGrpSpPr>
          <p:grpSpPr>
            <a:xfrm>
              <a:off x="12327478" y="3946545"/>
              <a:ext cx="1578082" cy="1146366"/>
              <a:chOff x="12327478" y="3946545"/>
              <a:chExt cx="1578082" cy="1146366"/>
            </a:xfrm>
          </p:grpSpPr>
          <p:grpSp>
            <p:nvGrpSpPr>
              <p:cNvPr id="1031" name="그룹 1031"/>
              <p:cNvGrpSpPr/>
              <p:nvPr/>
            </p:nvGrpSpPr>
            <p:grpSpPr>
              <a:xfrm>
                <a:off x="12434418" y="3946545"/>
                <a:ext cx="1368719" cy="960214"/>
                <a:chOff x="12434418" y="3946545"/>
                <a:chExt cx="1368719" cy="960214"/>
              </a:xfrm>
            </p:grpSpPr>
            <p:pic>
              <p:nvPicPr>
                <p:cNvPr id="90" name="Object 89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2434418" y="3946545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92" name="Object 91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11955185" y="4092257"/>
                <a:ext cx="3067255" cy="2117533"/>
              </a:xfrm>
              <a:prstGeom prst="rect">
                <a:avLst/>
              </a:prstGeom>
            </p:spPr>
          </p:pic>
        </p:grpSp>
        <p:grpSp>
          <p:nvGrpSpPr>
            <p:cNvPr id="1032" name="그룹 1032"/>
            <p:cNvGrpSpPr/>
            <p:nvPr/>
          </p:nvGrpSpPr>
          <p:grpSpPr>
            <a:xfrm>
              <a:off x="12325594" y="4952079"/>
              <a:ext cx="1578082" cy="1146366"/>
              <a:chOff x="12325594" y="4952079"/>
              <a:chExt cx="1578082" cy="1146366"/>
            </a:xfrm>
          </p:grpSpPr>
          <p:grpSp>
            <p:nvGrpSpPr>
              <p:cNvPr id="1033" name="그룹 1033"/>
              <p:cNvGrpSpPr/>
              <p:nvPr/>
            </p:nvGrpSpPr>
            <p:grpSpPr>
              <a:xfrm>
                <a:off x="12432534" y="4952079"/>
                <a:ext cx="1368719" cy="960214"/>
                <a:chOff x="12432534" y="4952079"/>
                <a:chExt cx="1368719" cy="960214"/>
              </a:xfrm>
            </p:grpSpPr>
            <p:pic>
              <p:nvPicPr>
                <p:cNvPr id="96" name="Object 95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2432534" y="495207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98" name="Object 97"/>
              <p:cNvPicPr>
                <a:picLocks noChangeAspect="1"/>
              </p:cNvPicPr>
              <p:nvPr/>
            </p:nvPicPr>
            <p:blipFill>
              <a:blip r:embed="rId15" cstate="print"/>
              <a:stretch>
                <a:fillRect/>
              </a:stretch>
            </p:blipFill>
            <p:spPr>
              <a:xfrm>
                <a:off x="11953301" y="5098223"/>
                <a:ext cx="3067255" cy="2117102"/>
              </a:xfrm>
              <a:prstGeom prst="rect">
                <a:avLst/>
              </a:prstGeom>
            </p:spPr>
          </p:pic>
        </p:grpSp>
        <p:grpSp>
          <p:nvGrpSpPr>
            <p:cNvPr id="1034" name="그룹 1034"/>
            <p:cNvGrpSpPr/>
            <p:nvPr/>
          </p:nvGrpSpPr>
          <p:grpSpPr>
            <a:xfrm>
              <a:off x="12327478" y="6028029"/>
              <a:ext cx="1578082" cy="1146366"/>
              <a:chOff x="12327478" y="6028029"/>
              <a:chExt cx="1578082" cy="1146366"/>
            </a:xfrm>
          </p:grpSpPr>
          <p:grpSp>
            <p:nvGrpSpPr>
              <p:cNvPr id="1035" name="그룹 1035"/>
              <p:cNvGrpSpPr/>
              <p:nvPr/>
            </p:nvGrpSpPr>
            <p:grpSpPr>
              <a:xfrm>
                <a:off x="12434418" y="6028029"/>
                <a:ext cx="1368719" cy="960214"/>
                <a:chOff x="12434418" y="6028029"/>
                <a:chExt cx="1368719" cy="960214"/>
              </a:xfrm>
            </p:grpSpPr>
            <p:pic>
              <p:nvPicPr>
                <p:cNvPr id="102" name="Object 101"/>
                <p:cNvPicPr>
                  <a:picLocks noChangeAspect="1"/>
                </p:cNvPicPr>
                <p:nvPr/>
              </p:nvPicPr>
              <p:blipFill>
                <a:blip r:embed="rId19" cstate="print"/>
                <a:stretch>
                  <a:fillRect/>
                </a:stretch>
              </p:blipFill>
              <p:spPr>
                <a:xfrm>
                  <a:off x="12434418" y="6028029"/>
                  <a:ext cx="1368719" cy="960214"/>
                </a:xfrm>
                <a:prstGeom prst="rect">
                  <a:avLst/>
                </a:prstGeom>
              </p:spPr>
            </p:pic>
          </p:grpSp>
          <p:pic>
            <p:nvPicPr>
              <p:cNvPr id="104" name="Object 103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11955185" y="6174260"/>
                <a:ext cx="3067255" cy="2117015"/>
              </a:xfrm>
              <a:prstGeom prst="rect">
                <a:avLst/>
              </a:prstGeom>
            </p:spPr>
          </p:pic>
        </p:grpSp>
      </p:grpSp>
      <p:grpSp>
        <p:nvGrpSpPr>
          <p:cNvPr id="1036" name="그룹 1036"/>
          <p:cNvGrpSpPr/>
          <p:nvPr/>
        </p:nvGrpSpPr>
        <p:grpSpPr>
          <a:xfrm>
            <a:off x="2410696" y="3465868"/>
            <a:ext cx="1819048" cy="3708527"/>
            <a:chOff x="2410696" y="3465868"/>
            <a:chExt cx="1819048" cy="3708527"/>
          </a:xfrm>
        </p:grpSpPr>
        <p:grpSp>
          <p:nvGrpSpPr>
            <p:cNvPr id="1037" name="그룹 1037"/>
            <p:cNvGrpSpPr/>
            <p:nvPr/>
          </p:nvGrpSpPr>
          <p:grpSpPr>
            <a:xfrm>
              <a:off x="2522069" y="3946545"/>
              <a:ext cx="1579966" cy="3227850"/>
              <a:chOff x="2522069" y="3946545"/>
              <a:chExt cx="1579966" cy="3227850"/>
            </a:xfrm>
          </p:grpSpPr>
          <p:grpSp>
            <p:nvGrpSpPr>
              <p:cNvPr id="1038" name="그룹 1038"/>
              <p:cNvGrpSpPr/>
              <p:nvPr/>
            </p:nvGrpSpPr>
            <p:grpSpPr>
              <a:xfrm>
                <a:off x="2523953" y="3946545"/>
                <a:ext cx="1578082" cy="1146366"/>
                <a:chOff x="2523953" y="3946545"/>
                <a:chExt cx="1578082" cy="1146366"/>
              </a:xfrm>
            </p:grpSpPr>
            <p:grpSp>
              <p:nvGrpSpPr>
                <p:cNvPr id="1039" name="그룹 1039"/>
                <p:cNvGrpSpPr/>
                <p:nvPr/>
              </p:nvGrpSpPr>
              <p:grpSpPr>
                <a:xfrm>
                  <a:off x="2630893" y="3946545"/>
                  <a:ext cx="1368719" cy="960214"/>
                  <a:chOff x="2630893" y="3946545"/>
                  <a:chExt cx="1368719" cy="960214"/>
                </a:xfrm>
              </p:grpSpPr>
              <p:pic>
                <p:nvPicPr>
                  <p:cNvPr id="111" name="Object 110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630893" y="3946545"/>
                    <a:ext cx="1368719" cy="96021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3" name="Object 112"/>
                <p:cNvPicPr>
                  <a:picLocks noChangeAspect="1"/>
                </p:cNvPicPr>
                <p:nvPr/>
              </p:nvPicPr>
              <p:blipFill>
                <a:blip r:embed="rId21" cstate="print"/>
                <a:stretch>
                  <a:fillRect/>
                </a:stretch>
              </p:blipFill>
              <p:spPr>
                <a:xfrm>
                  <a:off x="2151519" y="4092116"/>
                  <a:ext cx="3067817" cy="2118096"/>
                </a:xfrm>
                <a:prstGeom prst="rect">
                  <a:avLst/>
                </a:prstGeom>
              </p:spPr>
            </p:pic>
          </p:grpSp>
          <p:grpSp>
            <p:nvGrpSpPr>
              <p:cNvPr id="1040" name="그룹 1040"/>
              <p:cNvGrpSpPr/>
              <p:nvPr/>
            </p:nvGrpSpPr>
            <p:grpSpPr>
              <a:xfrm>
                <a:off x="2522069" y="4952079"/>
                <a:ext cx="1578082" cy="1146366"/>
                <a:chOff x="2522069" y="4952079"/>
                <a:chExt cx="1578082" cy="1146366"/>
              </a:xfrm>
            </p:grpSpPr>
            <p:grpSp>
              <p:nvGrpSpPr>
                <p:cNvPr id="1041" name="그룹 1041"/>
                <p:cNvGrpSpPr/>
                <p:nvPr/>
              </p:nvGrpSpPr>
              <p:grpSpPr>
                <a:xfrm>
                  <a:off x="2629009" y="4952079"/>
                  <a:ext cx="1368719" cy="960214"/>
                  <a:chOff x="2629009" y="4952079"/>
                  <a:chExt cx="1368719" cy="960214"/>
                </a:xfrm>
              </p:grpSpPr>
              <p:pic>
                <p:nvPicPr>
                  <p:cNvPr id="117" name="Object 116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629009" y="4952079"/>
                    <a:ext cx="1368719" cy="96021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19" name="Object 118"/>
                <p:cNvPicPr>
                  <a:picLocks noChangeAspect="1"/>
                </p:cNvPicPr>
                <p:nvPr/>
              </p:nvPicPr>
              <p:blipFill>
                <a:blip r:embed="rId15" cstate="print"/>
                <a:stretch>
                  <a:fillRect/>
                </a:stretch>
              </p:blipFill>
              <p:spPr>
                <a:xfrm>
                  <a:off x="2149776" y="5098223"/>
                  <a:ext cx="3067255" cy="2117102"/>
                </a:xfrm>
                <a:prstGeom prst="rect">
                  <a:avLst/>
                </a:prstGeom>
              </p:spPr>
            </p:pic>
          </p:grpSp>
          <p:grpSp>
            <p:nvGrpSpPr>
              <p:cNvPr id="1042" name="그룹 1042"/>
              <p:cNvGrpSpPr/>
              <p:nvPr/>
            </p:nvGrpSpPr>
            <p:grpSpPr>
              <a:xfrm>
                <a:off x="2523953" y="6028029"/>
                <a:ext cx="1578082" cy="1146366"/>
                <a:chOff x="2523953" y="6028029"/>
                <a:chExt cx="1578082" cy="1146366"/>
              </a:xfrm>
            </p:grpSpPr>
            <p:grpSp>
              <p:nvGrpSpPr>
                <p:cNvPr id="1043" name="그룹 1043"/>
                <p:cNvGrpSpPr/>
                <p:nvPr/>
              </p:nvGrpSpPr>
              <p:grpSpPr>
                <a:xfrm>
                  <a:off x="2630893" y="6028029"/>
                  <a:ext cx="1368719" cy="960214"/>
                  <a:chOff x="2630893" y="6028029"/>
                  <a:chExt cx="1368719" cy="960214"/>
                </a:xfrm>
              </p:grpSpPr>
              <p:pic>
                <p:nvPicPr>
                  <p:cNvPr id="123" name="Object 122"/>
                  <p:cNvPicPr>
                    <a:picLocks noChangeAspect="1"/>
                  </p:cNvPicPr>
                  <p:nvPr/>
                </p:nvPicPr>
                <p:blipFill>
                  <a:blip r:embed="rId20" cstate="print"/>
                  <a:stretch>
                    <a:fillRect/>
                  </a:stretch>
                </p:blipFill>
                <p:spPr>
                  <a:xfrm>
                    <a:off x="2630893" y="6028029"/>
                    <a:ext cx="1368719" cy="960214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25" name="Object 124"/>
                <p:cNvPicPr>
                  <a:picLocks noChangeAspect="1"/>
                </p:cNvPicPr>
                <p:nvPr/>
              </p:nvPicPr>
              <p:blipFill>
                <a:blip r:embed="rId16" cstate="print"/>
                <a:stretch>
                  <a:fillRect/>
                </a:stretch>
              </p:blipFill>
              <p:spPr>
                <a:xfrm>
                  <a:off x="2151660" y="6174260"/>
                  <a:ext cx="3067255" cy="2117015"/>
                </a:xfrm>
                <a:prstGeom prst="rect">
                  <a:avLst/>
                </a:prstGeom>
              </p:spPr>
            </p:pic>
          </p:grpSp>
        </p:grpSp>
        <p:grpSp>
          <p:nvGrpSpPr>
            <p:cNvPr id="1044" name="그룹 1044"/>
            <p:cNvGrpSpPr/>
            <p:nvPr/>
          </p:nvGrpSpPr>
          <p:grpSpPr>
            <a:xfrm>
              <a:off x="2410696" y="3465868"/>
              <a:ext cx="1819048" cy="3657020"/>
              <a:chOff x="2410696" y="3465868"/>
              <a:chExt cx="1819048" cy="3657020"/>
            </a:xfrm>
          </p:grpSpPr>
          <p:grpSp>
            <p:nvGrpSpPr>
              <p:cNvPr id="1045" name="그룹 1045"/>
              <p:cNvGrpSpPr/>
              <p:nvPr/>
            </p:nvGrpSpPr>
            <p:grpSpPr>
              <a:xfrm>
                <a:off x="2410696" y="3627650"/>
                <a:ext cx="1818147" cy="3488023"/>
                <a:chOff x="2410696" y="3627650"/>
                <a:chExt cx="1818147" cy="3488023"/>
              </a:xfrm>
            </p:grpSpPr>
            <p:pic>
              <p:nvPicPr>
                <p:cNvPr id="130" name="Object 129"/>
                <p:cNvPicPr>
                  <a:picLocks noChangeAspect="1"/>
                </p:cNvPicPr>
                <p:nvPr/>
              </p:nvPicPr>
              <p:blipFill>
                <a:blip r:embed="rId22" cstate="print"/>
                <a:stretch>
                  <a:fillRect/>
                </a:stretch>
              </p:blipFill>
              <p:spPr>
                <a:xfrm>
                  <a:off x="2410696" y="3627650"/>
                  <a:ext cx="1818147" cy="3488023"/>
                </a:xfrm>
                <a:prstGeom prst="rect">
                  <a:avLst/>
                </a:prstGeom>
              </p:spPr>
            </p:pic>
          </p:grpSp>
          <p:grpSp>
            <p:nvGrpSpPr>
              <p:cNvPr id="1046" name="그룹 1046"/>
              <p:cNvGrpSpPr/>
              <p:nvPr/>
            </p:nvGrpSpPr>
            <p:grpSpPr>
              <a:xfrm>
                <a:off x="2647956" y="3465868"/>
                <a:ext cx="1345312" cy="443616"/>
                <a:chOff x="2647956" y="3465868"/>
                <a:chExt cx="1345312" cy="443616"/>
              </a:xfrm>
            </p:grpSpPr>
            <p:grpSp>
              <p:nvGrpSpPr>
                <p:cNvPr id="1047" name="그룹 1047"/>
                <p:cNvGrpSpPr/>
                <p:nvPr/>
              </p:nvGrpSpPr>
              <p:grpSpPr>
                <a:xfrm>
                  <a:off x="2647956" y="3496762"/>
                  <a:ext cx="1345312" cy="390620"/>
                  <a:chOff x="2647956" y="3496762"/>
                  <a:chExt cx="1345312" cy="390620"/>
                </a:xfrm>
              </p:grpSpPr>
              <p:pic>
                <p:nvPicPr>
                  <p:cNvPr id="134" name="Object 133"/>
                  <p:cNvPicPr>
                    <a:picLocks noChangeAspect="1"/>
                  </p:cNvPicPr>
                  <p:nvPr/>
                </p:nvPicPr>
                <p:blipFill>
                  <a:blip r:embed="rId23" cstate="print"/>
                  <a:stretch>
                    <a:fillRect/>
                  </a:stretch>
                </p:blipFill>
                <p:spPr>
                  <a:xfrm>
                    <a:off x="2647956" y="3496762"/>
                    <a:ext cx="1345312" cy="390620"/>
                  </a:xfrm>
                  <a:prstGeom prst="rect">
                    <a:avLst/>
                  </a:prstGeom>
                </p:spPr>
              </p:pic>
            </p:grpSp>
            <p:pic>
              <p:nvPicPr>
                <p:cNvPr id="136" name="Object 135"/>
                <p:cNvPicPr>
                  <a:picLocks noChangeAspect="1"/>
                </p:cNvPicPr>
                <p:nvPr/>
              </p:nvPicPr>
              <p:blipFill>
                <a:blip r:embed="rId24" cstate="print"/>
                <a:stretch>
                  <a:fillRect/>
                </a:stretch>
              </p:blipFill>
              <p:spPr>
                <a:xfrm>
                  <a:off x="2510674" y="3301135"/>
                  <a:ext cx="1542714" cy="875057"/>
                </a:xfrm>
                <a:prstGeom prst="rect">
                  <a:avLst/>
                </a:prstGeom>
              </p:spPr>
            </p:pic>
          </p:grpSp>
        </p:grpSp>
      </p:grpSp>
      <p:grpSp>
        <p:nvGrpSpPr>
          <p:cNvPr id="1048" name="그룹 1048"/>
          <p:cNvGrpSpPr/>
          <p:nvPr/>
        </p:nvGrpSpPr>
        <p:grpSpPr>
          <a:xfrm>
            <a:off x="4834381" y="3465868"/>
            <a:ext cx="1819048" cy="3657022"/>
            <a:chOff x="4834381" y="3465868"/>
            <a:chExt cx="1819048" cy="3657022"/>
          </a:xfrm>
        </p:grpSpPr>
        <p:grpSp>
          <p:nvGrpSpPr>
            <p:cNvPr id="1049" name="그룹 1049"/>
            <p:cNvGrpSpPr/>
            <p:nvPr/>
          </p:nvGrpSpPr>
          <p:grpSpPr>
            <a:xfrm>
              <a:off x="4834381" y="3627652"/>
              <a:ext cx="1818147" cy="3488023"/>
              <a:chOff x="4834381" y="3627652"/>
              <a:chExt cx="1818147" cy="3488023"/>
            </a:xfrm>
          </p:grpSpPr>
          <p:pic>
            <p:nvPicPr>
              <p:cNvPr id="142" name="Object 141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4834381" y="3627652"/>
                <a:ext cx="1818147" cy="3488023"/>
              </a:xfrm>
              <a:prstGeom prst="rect">
                <a:avLst/>
              </a:prstGeom>
            </p:spPr>
          </p:pic>
        </p:grpSp>
        <p:grpSp>
          <p:nvGrpSpPr>
            <p:cNvPr id="1050" name="그룹 1050"/>
            <p:cNvGrpSpPr/>
            <p:nvPr/>
          </p:nvGrpSpPr>
          <p:grpSpPr>
            <a:xfrm>
              <a:off x="5071641" y="3465868"/>
              <a:ext cx="1345312" cy="443620"/>
              <a:chOff x="5071641" y="3465868"/>
              <a:chExt cx="1345312" cy="443620"/>
            </a:xfrm>
          </p:grpSpPr>
          <p:grpSp>
            <p:nvGrpSpPr>
              <p:cNvPr id="1051" name="그룹 1051"/>
              <p:cNvGrpSpPr/>
              <p:nvPr/>
            </p:nvGrpSpPr>
            <p:grpSpPr>
              <a:xfrm>
                <a:off x="5071641" y="3496763"/>
                <a:ext cx="1345312" cy="390620"/>
                <a:chOff x="5071641" y="3496763"/>
                <a:chExt cx="1345312" cy="390620"/>
              </a:xfrm>
            </p:grpSpPr>
            <p:pic>
              <p:nvPicPr>
                <p:cNvPr id="146" name="Object 145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5071641" y="3496763"/>
                  <a:ext cx="1345312" cy="390620"/>
                </a:xfrm>
                <a:prstGeom prst="rect">
                  <a:avLst/>
                </a:prstGeom>
              </p:spPr>
            </p:pic>
          </p:grpSp>
          <p:pic>
            <p:nvPicPr>
              <p:cNvPr id="148" name="Object 147"/>
              <p:cNvPicPr>
                <a:picLocks noChangeAspect="1"/>
              </p:cNvPicPr>
              <p:nvPr/>
            </p:nvPicPr>
            <p:blipFill>
              <a:blip r:embed="rId25" cstate="print"/>
              <a:stretch>
                <a:fillRect/>
              </a:stretch>
            </p:blipFill>
            <p:spPr>
              <a:xfrm>
                <a:off x="4999206" y="3282059"/>
                <a:ext cx="1479638" cy="884695"/>
              </a:xfrm>
              <a:prstGeom prst="rect">
                <a:avLst/>
              </a:prstGeom>
            </p:spPr>
          </p:pic>
        </p:grpSp>
      </p:grpSp>
      <p:grpSp>
        <p:nvGrpSpPr>
          <p:cNvPr id="1052" name="그룹 1052"/>
          <p:cNvGrpSpPr/>
          <p:nvPr/>
        </p:nvGrpSpPr>
        <p:grpSpPr>
          <a:xfrm>
            <a:off x="7282907" y="3524589"/>
            <a:ext cx="1819048" cy="3657022"/>
            <a:chOff x="7282907" y="3524589"/>
            <a:chExt cx="1819048" cy="3657022"/>
          </a:xfrm>
        </p:grpSpPr>
        <p:grpSp>
          <p:nvGrpSpPr>
            <p:cNvPr id="1053" name="그룹 1053"/>
            <p:cNvGrpSpPr/>
            <p:nvPr/>
          </p:nvGrpSpPr>
          <p:grpSpPr>
            <a:xfrm>
              <a:off x="7282907" y="3686372"/>
              <a:ext cx="1818147" cy="3488023"/>
              <a:chOff x="7282907" y="3686372"/>
              <a:chExt cx="1818147" cy="3488023"/>
            </a:xfrm>
          </p:grpSpPr>
          <p:pic>
            <p:nvPicPr>
              <p:cNvPr id="153" name="Object 152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7282907" y="3686372"/>
                <a:ext cx="1818147" cy="3488023"/>
              </a:xfrm>
              <a:prstGeom prst="rect">
                <a:avLst/>
              </a:prstGeom>
            </p:spPr>
          </p:pic>
        </p:grpSp>
        <p:grpSp>
          <p:nvGrpSpPr>
            <p:cNvPr id="1054" name="그룹 1054"/>
            <p:cNvGrpSpPr/>
            <p:nvPr/>
          </p:nvGrpSpPr>
          <p:grpSpPr>
            <a:xfrm>
              <a:off x="7520167" y="3524589"/>
              <a:ext cx="1345312" cy="443620"/>
              <a:chOff x="7520167" y="3524589"/>
              <a:chExt cx="1345312" cy="443620"/>
            </a:xfrm>
          </p:grpSpPr>
          <p:grpSp>
            <p:nvGrpSpPr>
              <p:cNvPr id="1055" name="그룹 1055"/>
              <p:cNvGrpSpPr/>
              <p:nvPr/>
            </p:nvGrpSpPr>
            <p:grpSpPr>
              <a:xfrm>
                <a:off x="7520167" y="3555484"/>
                <a:ext cx="1345312" cy="390620"/>
                <a:chOff x="7520167" y="3555484"/>
                <a:chExt cx="1345312" cy="390620"/>
              </a:xfrm>
            </p:grpSpPr>
            <p:pic>
              <p:nvPicPr>
                <p:cNvPr id="157" name="Object 156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7520167" y="3555484"/>
                  <a:ext cx="1345312" cy="390620"/>
                </a:xfrm>
                <a:prstGeom prst="rect">
                  <a:avLst/>
                </a:prstGeom>
              </p:spPr>
            </p:pic>
          </p:grpSp>
          <p:pic>
            <p:nvPicPr>
              <p:cNvPr id="159" name="Object 158"/>
              <p:cNvPicPr>
                <a:picLocks noChangeAspect="1"/>
              </p:cNvPicPr>
              <p:nvPr/>
            </p:nvPicPr>
            <p:blipFill>
              <a:blip r:embed="rId26" cstate="print"/>
              <a:stretch>
                <a:fillRect/>
              </a:stretch>
            </p:blipFill>
            <p:spPr>
              <a:xfrm>
                <a:off x="7470180" y="3340779"/>
                <a:ext cx="1478962" cy="884695"/>
              </a:xfrm>
              <a:prstGeom prst="rect">
                <a:avLst/>
              </a:prstGeom>
            </p:spPr>
          </p:pic>
        </p:grpSp>
      </p:grpSp>
      <p:grpSp>
        <p:nvGrpSpPr>
          <p:cNvPr id="1056" name="그룹 1056"/>
          <p:cNvGrpSpPr/>
          <p:nvPr/>
        </p:nvGrpSpPr>
        <p:grpSpPr>
          <a:xfrm>
            <a:off x="9754653" y="3524589"/>
            <a:ext cx="1819048" cy="3657022"/>
            <a:chOff x="9754653" y="3524589"/>
            <a:chExt cx="1819048" cy="3657022"/>
          </a:xfrm>
        </p:grpSpPr>
        <p:grpSp>
          <p:nvGrpSpPr>
            <p:cNvPr id="1057" name="그룹 1057"/>
            <p:cNvGrpSpPr/>
            <p:nvPr/>
          </p:nvGrpSpPr>
          <p:grpSpPr>
            <a:xfrm>
              <a:off x="9754653" y="3686372"/>
              <a:ext cx="1818147" cy="3488023"/>
              <a:chOff x="9754653" y="3686372"/>
              <a:chExt cx="1818147" cy="3488023"/>
            </a:xfrm>
          </p:grpSpPr>
          <p:pic>
            <p:nvPicPr>
              <p:cNvPr id="164" name="Object 16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9754653" y="3686372"/>
                <a:ext cx="1818147" cy="3488023"/>
              </a:xfrm>
              <a:prstGeom prst="rect">
                <a:avLst/>
              </a:prstGeom>
            </p:spPr>
          </p:pic>
        </p:grpSp>
        <p:grpSp>
          <p:nvGrpSpPr>
            <p:cNvPr id="1058" name="그룹 1058"/>
            <p:cNvGrpSpPr/>
            <p:nvPr/>
          </p:nvGrpSpPr>
          <p:grpSpPr>
            <a:xfrm>
              <a:off x="9991913" y="3524589"/>
              <a:ext cx="1345312" cy="443620"/>
              <a:chOff x="9991913" y="3524589"/>
              <a:chExt cx="1345312" cy="443620"/>
            </a:xfrm>
          </p:grpSpPr>
          <p:grpSp>
            <p:nvGrpSpPr>
              <p:cNvPr id="1059" name="그룹 1059"/>
              <p:cNvGrpSpPr/>
              <p:nvPr/>
            </p:nvGrpSpPr>
            <p:grpSpPr>
              <a:xfrm>
                <a:off x="9991913" y="3555484"/>
                <a:ext cx="1345312" cy="390620"/>
                <a:chOff x="9991913" y="3555484"/>
                <a:chExt cx="1345312" cy="390620"/>
              </a:xfrm>
            </p:grpSpPr>
            <p:pic>
              <p:nvPicPr>
                <p:cNvPr id="168" name="Object 167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9991913" y="3555484"/>
                  <a:ext cx="1345312" cy="390620"/>
                </a:xfrm>
                <a:prstGeom prst="rect">
                  <a:avLst/>
                </a:prstGeom>
              </p:spPr>
            </p:pic>
          </p:grpSp>
          <p:pic>
            <p:nvPicPr>
              <p:cNvPr id="170" name="Object 169"/>
              <p:cNvPicPr>
                <a:picLocks noChangeAspect="1"/>
              </p:cNvPicPr>
              <p:nvPr/>
            </p:nvPicPr>
            <p:blipFill>
              <a:blip r:embed="rId27" cstate="print"/>
              <a:stretch>
                <a:fillRect/>
              </a:stretch>
            </p:blipFill>
            <p:spPr>
              <a:xfrm>
                <a:off x="9845202" y="3359827"/>
                <a:ext cx="1580638" cy="875171"/>
              </a:xfrm>
              <a:prstGeom prst="rect">
                <a:avLst/>
              </a:prstGeom>
            </p:spPr>
          </p:pic>
        </p:grpSp>
      </p:grpSp>
      <p:grpSp>
        <p:nvGrpSpPr>
          <p:cNvPr id="1060" name="그룹 1060"/>
          <p:cNvGrpSpPr/>
          <p:nvPr/>
        </p:nvGrpSpPr>
        <p:grpSpPr>
          <a:xfrm>
            <a:off x="12206503" y="3524589"/>
            <a:ext cx="1819048" cy="3657022"/>
            <a:chOff x="12206503" y="3524589"/>
            <a:chExt cx="1819048" cy="3657022"/>
          </a:xfrm>
        </p:grpSpPr>
        <p:grpSp>
          <p:nvGrpSpPr>
            <p:cNvPr id="1061" name="그룹 1061"/>
            <p:cNvGrpSpPr/>
            <p:nvPr/>
          </p:nvGrpSpPr>
          <p:grpSpPr>
            <a:xfrm>
              <a:off x="12206503" y="3686372"/>
              <a:ext cx="1818147" cy="3488023"/>
              <a:chOff x="12206503" y="3686372"/>
              <a:chExt cx="1818147" cy="3488023"/>
            </a:xfrm>
          </p:grpSpPr>
          <p:pic>
            <p:nvPicPr>
              <p:cNvPr id="175" name="Object 174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12206503" y="3686372"/>
                <a:ext cx="1818147" cy="3488023"/>
              </a:xfrm>
              <a:prstGeom prst="rect">
                <a:avLst/>
              </a:prstGeom>
            </p:spPr>
          </p:pic>
        </p:grpSp>
        <p:grpSp>
          <p:nvGrpSpPr>
            <p:cNvPr id="1062" name="그룹 1062"/>
            <p:cNvGrpSpPr/>
            <p:nvPr/>
          </p:nvGrpSpPr>
          <p:grpSpPr>
            <a:xfrm>
              <a:off x="12443763" y="3524589"/>
              <a:ext cx="1345312" cy="443620"/>
              <a:chOff x="12443763" y="3524589"/>
              <a:chExt cx="1345312" cy="443620"/>
            </a:xfrm>
          </p:grpSpPr>
          <p:grpSp>
            <p:nvGrpSpPr>
              <p:cNvPr id="1063" name="그룹 1063"/>
              <p:cNvGrpSpPr/>
              <p:nvPr/>
            </p:nvGrpSpPr>
            <p:grpSpPr>
              <a:xfrm>
                <a:off x="12443763" y="3555484"/>
                <a:ext cx="1345312" cy="390620"/>
                <a:chOff x="12443763" y="3555484"/>
                <a:chExt cx="1345312" cy="390620"/>
              </a:xfrm>
            </p:grpSpPr>
            <p:pic>
              <p:nvPicPr>
                <p:cNvPr id="179" name="Object 178"/>
                <p:cNvPicPr>
                  <a:picLocks noChangeAspect="1"/>
                </p:cNvPicPr>
                <p:nvPr/>
              </p:nvPicPr>
              <p:blipFill>
                <a:blip r:embed="rId23" cstate="print"/>
                <a:stretch>
                  <a:fillRect/>
                </a:stretch>
              </p:blipFill>
              <p:spPr>
                <a:xfrm>
                  <a:off x="12443763" y="3555484"/>
                  <a:ext cx="1345312" cy="390620"/>
                </a:xfrm>
                <a:prstGeom prst="rect">
                  <a:avLst/>
                </a:prstGeom>
              </p:spPr>
            </p:pic>
          </p:grpSp>
          <p:pic>
            <p:nvPicPr>
              <p:cNvPr id="181" name="Object 180"/>
              <p:cNvPicPr>
                <a:picLocks noChangeAspect="1"/>
              </p:cNvPicPr>
              <p:nvPr/>
            </p:nvPicPr>
            <p:blipFill>
              <a:blip r:embed="rId28" cstate="print"/>
              <a:stretch>
                <a:fillRect/>
              </a:stretch>
            </p:blipFill>
            <p:spPr>
              <a:xfrm>
                <a:off x="12287528" y="3359827"/>
                <a:ext cx="1618733" cy="875171"/>
              </a:xfrm>
              <a:prstGeom prst="rect">
                <a:avLst/>
              </a:prstGeom>
            </p:spPr>
          </p:pic>
        </p:grpSp>
      </p:grpSp>
      <p:pic>
        <p:nvPicPr>
          <p:cNvPr id="184" name="Object 183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14448905" y="5867990"/>
            <a:ext cx="1855095" cy="1326133"/>
          </a:xfrm>
          <a:prstGeom prst="rect">
            <a:avLst/>
          </a:prstGeom>
        </p:spPr>
      </p:pic>
      <p:pic>
        <p:nvPicPr>
          <p:cNvPr id="185" name="Object 184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14459536" y="4834452"/>
            <a:ext cx="1861200" cy="1326133"/>
          </a:xfrm>
          <a:prstGeom prst="rect">
            <a:avLst/>
          </a:prstGeom>
        </p:spPr>
      </p:pic>
      <p:pic>
        <p:nvPicPr>
          <p:cNvPr id="186" name="Object 18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4397190" y="3800911"/>
            <a:ext cx="1883238" cy="1326133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5068EDB9-0F6C-1A92-0A87-C3969177D1AA}"/>
              </a:ext>
            </a:extLst>
          </p:cNvPr>
          <p:cNvCxnSpPr>
            <a:cxnSpLocks/>
          </p:cNvCxnSpPr>
          <p:nvPr/>
        </p:nvCxnSpPr>
        <p:spPr>
          <a:xfrm flipV="1">
            <a:off x="3981669" y="4465421"/>
            <a:ext cx="1117528" cy="1060298"/>
          </a:xfrm>
          <a:prstGeom prst="straightConnector1">
            <a:avLst/>
          </a:prstGeom>
          <a:ln w="57150">
            <a:solidFill>
              <a:srgbClr val="FF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2E506005-155A-8F63-0A6A-920CE1948845}"/>
              </a:ext>
            </a:extLst>
          </p:cNvPr>
          <p:cNvCxnSpPr>
            <a:cxnSpLocks/>
          </p:cNvCxnSpPr>
          <p:nvPr/>
        </p:nvCxnSpPr>
        <p:spPr>
          <a:xfrm>
            <a:off x="6376766" y="4401538"/>
            <a:ext cx="1347358" cy="2120243"/>
          </a:xfrm>
          <a:prstGeom prst="straightConnector1">
            <a:avLst/>
          </a:prstGeom>
          <a:ln w="57150">
            <a:solidFill>
              <a:srgbClr val="FF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AD288EBA-AE11-B918-A19A-6C2B312BB963}"/>
              </a:ext>
            </a:extLst>
          </p:cNvPr>
          <p:cNvCxnSpPr>
            <a:cxnSpLocks/>
          </p:cNvCxnSpPr>
          <p:nvPr/>
        </p:nvCxnSpPr>
        <p:spPr>
          <a:xfrm flipV="1">
            <a:off x="8905772" y="5396594"/>
            <a:ext cx="1116470" cy="1154376"/>
          </a:xfrm>
          <a:prstGeom prst="straightConnector1">
            <a:avLst/>
          </a:prstGeom>
          <a:ln w="57150">
            <a:solidFill>
              <a:srgbClr val="FF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17AF703A-3028-E62B-D2C8-A1F51E63AC42}"/>
              </a:ext>
            </a:extLst>
          </p:cNvPr>
          <p:cNvCxnSpPr>
            <a:cxnSpLocks/>
          </p:cNvCxnSpPr>
          <p:nvPr/>
        </p:nvCxnSpPr>
        <p:spPr>
          <a:xfrm flipV="1">
            <a:off x="11321507" y="5394052"/>
            <a:ext cx="1094513" cy="24667"/>
          </a:xfrm>
          <a:prstGeom prst="straightConnector1">
            <a:avLst/>
          </a:prstGeom>
          <a:ln w="57150">
            <a:solidFill>
              <a:srgbClr val="FF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BD0CB8DB-EEC3-2854-64D4-0AFF6F1316F5}"/>
              </a:ext>
            </a:extLst>
          </p:cNvPr>
          <p:cNvCxnSpPr>
            <a:cxnSpLocks/>
          </p:cNvCxnSpPr>
          <p:nvPr/>
        </p:nvCxnSpPr>
        <p:spPr>
          <a:xfrm>
            <a:off x="3981669" y="6615675"/>
            <a:ext cx="1280261" cy="23033"/>
          </a:xfrm>
          <a:prstGeom prst="straightConnector1">
            <a:avLst/>
          </a:prstGeom>
          <a:ln w="57150">
            <a:solidFill>
              <a:srgbClr val="6CB5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58F91AB8-56A9-2AEF-0B0C-D933BF8F9D09}"/>
              </a:ext>
            </a:extLst>
          </p:cNvPr>
          <p:cNvCxnSpPr>
            <a:cxnSpLocks/>
          </p:cNvCxnSpPr>
          <p:nvPr/>
        </p:nvCxnSpPr>
        <p:spPr>
          <a:xfrm flipV="1">
            <a:off x="6445085" y="4464845"/>
            <a:ext cx="1123002" cy="2146407"/>
          </a:xfrm>
          <a:prstGeom prst="straightConnector1">
            <a:avLst/>
          </a:prstGeom>
          <a:ln w="57150">
            <a:solidFill>
              <a:srgbClr val="6CB5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9B085040-4713-609E-0B83-8889DACDA0CB}"/>
              </a:ext>
            </a:extLst>
          </p:cNvPr>
          <p:cNvCxnSpPr>
            <a:cxnSpLocks/>
          </p:cNvCxnSpPr>
          <p:nvPr/>
        </p:nvCxnSpPr>
        <p:spPr>
          <a:xfrm>
            <a:off x="8864389" y="4477533"/>
            <a:ext cx="1351161" cy="19748"/>
          </a:xfrm>
          <a:prstGeom prst="straightConnector1">
            <a:avLst/>
          </a:prstGeom>
          <a:ln w="57150">
            <a:solidFill>
              <a:srgbClr val="6CB5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화살표 연결선 13">
            <a:extLst>
              <a:ext uri="{FF2B5EF4-FFF2-40B4-BE49-F238E27FC236}">
                <a16:creationId xmlns:a16="http://schemas.microsoft.com/office/drawing/2014/main" id="{59E2A7D5-F0AA-26E3-1FBB-49178F00422D}"/>
              </a:ext>
            </a:extLst>
          </p:cNvPr>
          <p:cNvCxnSpPr>
            <a:cxnSpLocks/>
          </p:cNvCxnSpPr>
          <p:nvPr/>
        </p:nvCxnSpPr>
        <p:spPr>
          <a:xfrm flipV="1">
            <a:off x="11285641" y="4482283"/>
            <a:ext cx="1235769" cy="1867"/>
          </a:xfrm>
          <a:prstGeom prst="straightConnector1">
            <a:avLst/>
          </a:prstGeom>
          <a:ln w="57150">
            <a:solidFill>
              <a:srgbClr val="6CB5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>
            <a:extLst>
              <a:ext uri="{FF2B5EF4-FFF2-40B4-BE49-F238E27FC236}">
                <a16:creationId xmlns:a16="http://schemas.microsoft.com/office/drawing/2014/main" id="{02B40DED-ADAC-2AD5-9338-C9ACFEABBF29}"/>
              </a:ext>
            </a:extLst>
          </p:cNvPr>
          <p:cNvCxnSpPr>
            <a:cxnSpLocks/>
          </p:cNvCxnSpPr>
          <p:nvPr/>
        </p:nvCxnSpPr>
        <p:spPr>
          <a:xfrm>
            <a:off x="3983554" y="4535278"/>
            <a:ext cx="1207100" cy="910553"/>
          </a:xfrm>
          <a:prstGeom prst="straightConnector1">
            <a:avLst/>
          </a:prstGeom>
          <a:ln w="5715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화살표 연결선 17">
            <a:extLst>
              <a:ext uri="{FF2B5EF4-FFF2-40B4-BE49-F238E27FC236}">
                <a16:creationId xmlns:a16="http://schemas.microsoft.com/office/drawing/2014/main" id="{13450F0C-AEE6-E852-953A-B76DF38D0B52}"/>
              </a:ext>
            </a:extLst>
          </p:cNvPr>
          <p:cNvCxnSpPr>
            <a:cxnSpLocks/>
          </p:cNvCxnSpPr>
          <p:nvPr/>
        </p:nvCxnSpPr>
        <p:spPr>
          <a:xfrm>
            <a:off x="6429131" y="5441951"/>
            <a:ext cx="1279866" cy="0"/>
          </a:xfrm>
          <a:prstGeom prst="straightConnector1">
            <a:avLst/>
          </a:prstGeom>
          <a:ln w="5715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화살표 연결선 18">
            <a:extLst>
              <a:ext uri="{FF2B5EF4-FFF2-40B4-BE49-F238E27FC236}">
                <a16:creationId xmlns:a16="http://schemas.microsoft.com/office/drawing/2014/main" id="{98DBD48A-4734-BC14-79BA-7F0AA4C431F4}"/>
              </a:ext>
            </a:extLst>
          </p:cNvPr>
          <p:cNvCxnSpPr>
            <a:cxnSpLocks/>
          </p:cNvCxnSpPr>
          <p:nvPr/>
        </p:nvCxnSpPr>
        <p:spPr>
          <a:xfrm>
            <a:off x="8924325" y="5473164"/>
            <a:ext cx="1291225" cy="1077806"/>
          </a:xfrm>
          <a:prstGeom prst="straightConnector1">
            <a:avLst/>
          </a:prstGeom>
          <a:ln w="5715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>
            <a:extLst>
              <a:ext uri="{FF2B5EF4-FFF2-40B4-BE49-F238E27FC236}">
                <a16:creationId xmlns:a16="http://schemas.microsoft.com/office/drawing/2014/main" id="{DFEA5406-4A6B-C084-FD80-C18B0DB628DA}"/>
              </a:ext>
            </a:extLst>
          </p:cNvPr>
          <p:cNvCxnSpPr>
            <a:cxnSpLocks/>
          </p:cNvCxnSpPr>
          <p:nvPr/>
        </p:nvCxnSpPr>
        <p:spPr>
          <a:xfrm>
            <a:off x="11285641" y="6563943"/>
            <a:ext cx="1229948" cy="0"/>
          </a:xfrm>
          <a:prstGeom prst="straightConnector1">
            <a:avLst/>
          </a:prstGeom>
          <a:ln w="5715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화살표 연결선 22">
            <a:extLst>
              <a:ext uri="{FF2B5EF4-FFF2-40B4-BE49-F238E27FC236}">
                <a16:creationId xmlns:a16="http://schemas.microsoft.com/office/drawing/2014/main" id="{6DF6588E-81C6-C760-A5F7-E80C71F89537}"/>
              </a:ext>
            </a:extLst>
          </p:cNvPr>
          <p:cNvCxnSpPr>
            <a:cxnSpLocks/>
          </p:cNvCxnSpPr>
          <p:nvPr/>
        </p:nvCxnSpPr>
        <p:spPr>
          <a:xfrm flipV="1">
            <a:off x="13765380" y="5390815"/>
            <a:ext cx="1077624" cy="2378"/>
          </a:xfrm>
          <a:prstGeom prst="straightConnector1">
            <a:avLst/>
          </a:prstGeom>
          <a:ln w="57150">
            <a:solidFill>
              <a:srgbClr val="FF6363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>
            <a:extLst>
              <a:ext uri="{FF2B5EF4-FFF2-40B4-BE49-F238E27FC236}">
                <a16:creationId xmlns:a16="http://schemas.microsoft.com/office/drawing/2014/main" id="{757EADF2-BDA1-DEF7-C2B7-14027CCC7D33}"/>
              </a:ext>
            </a:extLst>
          </p:cNvPr>
          <p:cNvCxnSpPr>
            <a:cxnSpLocks/>
          </p:cNvCxnSpPr>
          <p:nvPr/>
        </p:nvCxnSpPr>
        <p:spPr>
          <a:xfrm>
            <a:off x="13765380" y="4496260"/>
            <a:ext cx="1034652" cy="12918"/>
          </a:xfrm>
          <a:prstGeom prst="straightConnector1">
            <a:avLst/>
          </a:prstGeom>
          <a:ln w="57150">
            <a:solidFill>
              <a:srgbClr val="6CB5AC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화살표 연결선 26">
            <a:extLst>
              <a:ext uri="{FF2B5EF4-FFF2-40B4-BE49-F238E27FC236}">
                <a16:creationId xmlns:a16="http://schemas.microsoft.com/office/drawing/2014/main" id="{CA32FC51-A87A-FE9D-CEDD-E0D81D0F6F4A}"/>
              </a:ext>
            </a:extLst>
          </p:cNvPr>
          <p:cNvCxnSpPr>
            <a:cxnSpLocks/>
          </p:cNvCxnSpPr>
          <p:nvPr/>
        </p:nvCxnSpPr>
        <p:spPr>
          <a:xfrm>
            <a:off x="13765380" y="6521781"/>
            <a:ext cx="1034652" cy="10643"/>
          </a:xfrm>
          <a:prstGeom prst="straightConnector1">
            <a:avLst/>
          </a:prstGeom>
          <a:ln w="57150">
            <a:solidFill>
              <a:srgbClr val="646464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>
            <a:extLst>
              <a:ext uri="{FF2B5EF4-FFF2-40B4-BE49-F238E27FC236}">
                <a16:creationId xmlns:a16="http://schemas.microsoft.com/office/drawing/2014/main" id="{7C56F8D8-0D2D-46A6-F865-93D69F5287B4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14/23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66619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867760" y="2716235"/>
            <a:ext cx="14266667" cy="1061394"/>
            <a:chOff x="1867760" y="2716235"/>
            <a:chExt cx="14266667" cy="1061394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867760" y="2716235"/>
              <a:ext cx="14266667" cy="1061394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8414872" y="1764752"/>
            <a:ext cx="11619048" cy="1070129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2040675" y="5530853"/>
            <a:ext cx="4367441" cy="3622316"/>
            <a:chOff x="12040675" y="5530853"/>
            <a:chExt cx="4367441" cy="3622316"/>
          </a:xfrm>
        </p:grpSpPr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2040675" y="5530853"/>
              <a:ext cx="4367441" cy="3275581"/>
            </a:xfrm>
            <a:prstGeom prst="rect">
              <a:avLst/>
            </a:prstGeom>
          </p:spPr>
        </p:pic>
        <p:pic>
          <p:nvPicPr>
            <p:cNvPr id="22" name="Object 2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2584483" y="8730175"/>
              <a:ext cx="1273590" cy="999200"/>
            </a:xfrm>
            <a:prstGeom prst="rect">
              <a:avLst/>
            </a:prstGeom>
          </p:spPr>
        </p:pic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4777003" y="8712757"/>
              <a:ext cx="1216171" cy="999200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4046268" y="1898014"/>
            <a:ext cx="19677186" cy="10130154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804477" y="5456224"/>
            <a:ext cx="1445467" cy="999200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10076806" y="6105327"/>
            <a:ext cx="491273" cy="608640"/>
            <a:chOff x="10076806" y="6105327"/>
            <a:chExt cx="491273" cy="608640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0076806" y="6105327"/>
              <a:ext cx="491273" cy="608640"/>
            </a:xfrm>
            <a:prstGeom prst="rect">
              <a:avLst/>
            </a:prstGeom>
          </p:spPr>
        </p:pic>
      </p:grpSp>
      <p:pic>
        <p:nvPicPr>
          <p:cNvPr id="30" name="Object 29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901277" y="5897691"/>
            <a:ext cx="750771" cy="449714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7178505" y="5830755"/>
            <a:ext cx="708857" cy="449714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7313426" y="6037441"/>
            <a:ext cx="491273" cy="685358"/>
            <a:chOff x="7313426" y="6037441"/>
            <a:chExt cx="491273" cy="685358"/>
          </a:xfrm>
        </p:grpSpPr>
        <p:pic>
          <p:nvPicPr>
            <p:cNvPr id="33" name="Object 3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7313426" y="6037441"/>
              <a:ext cx="491273" cy="68535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8694431" y="6113702"/>
            <a:ext cx="491273" cy="608640"/>
            <a:chOff x="8694431" y="6113702"/>
            <a:chExt cx="491273" cy="60864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94431" y="6113702"/>
              <a:ext cx="491273" cy="608640"/>
            </a:xfrm>
            <a:prstGeom prst="rect">
              <a:avLst/>
            </a:prstGeom>
          </p:spPr>
        </p:pic>
      </p:grpSp>
      <p:pic>
        <p:nvPicPr>
          <p:cNvPr id="38" name="Object 37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8551016" y="5899925"/>
            <a:ext cx="715971" cy="449714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5892111" y="6237681"/>
            <a:ext cx="491273" cy="608640"/>
            <a:chOff x="5892111" y="6237681"/>
            <a:chExt cx="491273" cy="60864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5892111" y="6237681"/>
              <a:ext cx="491273" cy="608640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845555" y="6023905"/>
            <a:ext cx="605771" cy="449714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4433216" y="6266339"/>
            <a:ext cx="491273" cy="608640"/>
            <a:chOff x="4433216" y="6266339"/>
            <a:chExt cx="491273" cy="608640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4433216" y="6266339"/>
              <a:ext cx="491273" cy="608640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4389018" y="6040280"/>
            <a:ext cx="603267" cy="449714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3794560" y="6014956"/>
            <a:ext cx="491273" cy="716071"/>
            <a:chOff x="3794560" y="6014956"/>
            <a:chExt cx="491273" cy="716071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794560" y="6014956"/>
              <a:ext cx="491273" cy="716071"/>
            </a:xfrm>
            <a:prstGeom prst="rect">
              <a:avLst/>
            </a:prstGeom>
          </p:spPr>
        </p:pic>
      </p:grpSp>
      <p:pic>
        <p:nvPicPr>
          <p:cNvPr id="50" name="Object 49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3738139" y="5802832"/>
            <a:ext cx="600390" cy="449714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5247315" y="6009306"/>
            <a:ext cx="491273" cy="716071"/>
            <a:chOff x="5247315" y="6009306"/>
            <a:chExt cx="491273" cy="716071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5247315" y="6009306"/>
              <a:ext cx="491273" cy="716071"/>
            </a:xfrm>
            <a:prstGeom prst="rect">
              <a:avLst/>
            </a:prstGeom>
          </p:spPr>
        </p:pic>
      </p:grpSp>
      <p:pic>
        <p:nvPicPr>
          <p:cNvPr id="54" name="Object 53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5193008" y="5797182"/>
            <a:ext cx="596648" cy="44971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6685623" y="5878695"/>
            <a:ext cx="491273" cy="865105"/>
            <a:chOff x="6685623" y="5878695"/>
            <a:chExt cx="491273" cy="86510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6685623" y="5878695"/>
              <a:ext cx="491273" cy="865105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6626726" y="5698928"/>
            <a:ext cx="596790" cy="449714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8068057" y="5935615"/>
            <a:ext cx="491273" cy="822883"/>
            <a:chOff x="8068057" y="5935615"/>
            <a:chExt cx="491273" cy="822883"/>
          </a:xfrm>
        </p:grpSpPr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8068057" y="5935615"/>
              <a:ext cx="491273" cy="822883"/>
            </a:xfrm>
            <a:prstGeom prst="rect">
              <a:avLst/>
            </a:prstGeom>
          </p:spPr>
        </p:pic>
      </p:grpSp>
      <p:pic>
        <p:nvPicPr>
          <p:cNvPr id="62" name="Object 61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8008046" y="5755849"/>
            <a:ext cx="602200" cy="449714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9419749" y="5923334"/>
            <a:ext cx="491273" cy="822883"/>
            <a:chOff x="9419749" y="5923334"/>
            <a:chExt cx="491273" cy="822883"/>
          </a:xfrm>
        </p:grpSpPr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9419749" y="5923334"/>
              <a:ext cx="491273" cy="822883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9312366" y="5743567"/>
            <a:ext cx="646743" cy="44971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2438731" y="6064575"/>
            <a:ext cx="491273" cy="716071"/>
            <a:chOff x="2438731" y="6064575"/>
            <a:chExt cx="491273" cy="716071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2438731" y="6064575"/>
              <a:ext cx="491273" cy="716071"/>
            </a:xfrm>
            <a:prstGeom prst="rect">
              <a:avLst/>
            </a:prstGeom>
          </p:spPr>
        </p:pic>
      </p:grpSp>
      <p:pic>
        <p:nvPicPr>
          <p:cNvPr id="70" name="Object 6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2376358" y="5858592"/>
            <a:ext cx="604505" cy="449714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-4080588" y="5216637"/>
            <a:ext cx="19722947" cy="5705323"/>
          </a:xfrm>
          <a:prstGeom prst="rect">
            <a:avLst/>
          </a:prstGeom>
        </p:spPr>
      </p:pic>
      <p:grpSp>
        <p:nvGrpSpPr>
          <p:cNvPr id="1018" name="그룹 1018"/>
          <p:cNvGrpSpPr/>
          <p:nvPr/>
        </p:nvGrpSpPr>
        <p:grpSpPr>
          <a:xfrm>
            <a:off x="6454758" y="6649108"/>
            <a:ext cx="1440677" cy="2827473"/>
            <a:chOff x="6454758" y="6649108"/>
            <a:chExt cx="1440677" cy="2827473"/>
          </a:xfrm>
        </p:grpSpPr>
        <p:pic>
          <p:nvPicPr>
            <p:cNvPr id="73" name="Object 7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6454758" y="6649108"/>
              <a:ext cx="1440677" cy="2827473"/>
            </a:xfrm>
            <a:prstGeom prst="rect">
              <a:avLst/>
            </a:prstGeom>
          </p:spPr>
        </p:pic>
      </p:grpSp>
      <p:pic>
        <p:nvPicPr>
          <p:cNvPr id="75" name="Object 74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10402067" y="2833180"/>
            <a:ext cx="5926610" cy="1032790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9002186" y="3101694"/>
            <a:ext cx="1438292" cy="300000"/>
            <a:chOff x="9002186" y="3101694"/>
            <a:chExt cx="1438292" cy="300000"/>
          </a:xfrm>
        </p:grpSpPr>
        <p:pic>
          <p:nvPicPr>
            <p:cNvPr id="77" name="Object 76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 rot="-60000">
              <a:off x="9002186" y="3101694"/>
              <a:ext cx="1438292" cy="300000"/>
            </a:xfrm>
            <a:prstGeom prst="rect">
              <a:avLst/>
            </a:prstGeom>
          </p:spPr>
        </p:pic>
      </p:grpSp>
      <p:pic>
        <p:nvPicPr>
          <p:cNvPr id="79" name="Object 78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2592926" y="2680275"/>
            <a:ext cx="6414333" cy="1282400"/>
          </a:xfrm>
          <a:prstGeom prst="rect">
            <a:avLst/>
          </a:prstGeom>
        </p:spPr>
      </p:pic>
      <p:pic>
        <p:nvPicPr>
          <p:cNvPr id="80" name="Object 79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520958" y="1667600"/>
            <a:ext cx="2395600" cy="1272933"/>
          </a:xfrm>
          <a:prstGeom prst="rect">
            <a:avLst/>
          </a:prstGeom>
        </p:spPr>
      </p:pic>
      <p:sp>
        <p:nvSpPr>
          <p:cNvPr id="2" name="화살표: 아래로 구부러짐 1">
            <a:extLst>
              <a:ext uri="{FF2B5EF4-FFF2-40B4-BE49-F238E27FC236}">
                <a16:creationId xmlns:a16="http://schemas.microsoft.com/office/drawing/2014/main" id="{FA7E20AF-D721-B8A0-8C3A-655C9E6D58BC}"/>
              </a:ext>
            </a:extLst>
          </p:cNvPr>
          <p:cNvSpPr/>
          <p:nvPr/>
        </p:nvSpPr>
        <p:spPr>
          <a:xfrm rot="1741408">
            <a:off x="13791666" y="5917238"/>
            <a:ext cx="1105874" cy="444823"/>
          </a:xfrm>
          <a:prstGeom prst="curvedDownArrow">
            <a:avLst/>
          </a:prstGeom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66EA2DD-FA6C-70DC-1924-4FD20827A332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15/23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6822472" y="-1495818"/>
            <a:ext cx="13423573" cy="14430952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222321" y="-1495818"/>
            <a:ext cx="13423573" cy="14430952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419996" y="372566"/>
            <a:ext cx="3586038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829435" y="3380466"/>
            <a:ext cx="5174587" cy="954059"/>
            <a:chOff x="2829435" y="3380466"/>
            <a:chExt cx="5174587" cy="954059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9435" y="3380466"/>
              <a:ext cx="5174587" cy="954059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877312" y="3438448"/>
            <a:ext cx="5197810" cy="1015876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2829435" y="4876190"/>
            <a:ext cx="5174587" cy="954059"/>
            <a:chOff x="2829435" y="4876190"/>
            <a:chExt cx="5174587" cy="95405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9435" y="4876190"/>
              <a:ext cx="5174587" cy="954059"/>
            </a:xfrm>
            <a:prstGeom prst="rect">
              <a:avLst/>
            </a:prstGeom>
          </p:spPr>
        </p:pic>
      </p:grpSp>
      <p:pic>
        <p:nvPicPr>
          <p:cNvPr id="25" name="Object 24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074189" y="4959526"/>
            <a:ext cx="5969152" cy="1015876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2829435" y="6509882"/>
            <a:ext cx="5174587" cy="954059"/>
            <a:chOff x="2829435" y="6509882"/>
            <a:chExt cx="5174587" cy="954059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829435" y="6509882"/>
              <a:ext cx="5174587" cy="954059"/>
            </a:xfrm>
            <a:prstGeom prst="rect">
              <a:avLst/>
            </a:prstGeom>
          </p:spPr>
        </p:pic>
      </p:grpSp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2753646" y="6556794"/>
            <a:ext cx="5289962" cy="1020105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2902172" y="8040111"/>
            <a:ext cx="5174587" cy="954059"/>
            <a:chOff x="2902172" y="8040111"/>
            <a:chExt cx="5174587" cy="95405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902172" y="8040111"/>
              <a:ext cx="5174587" cy="95405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1172715" y="4665828"/>
            <a:ext cx="5174587" cy="954059"/>
            <a:chOff x="11172715" y="4665828"/>
            <a:chExt cx="5174587" cy="954059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72715" y="4665828"/>
              <a:ext cx="5174587" cy="954059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1191762" y="6384527"/>
            <a:ext cx="5174587" cy="954059"/>
            <a:chOff x="11191762" y="6384527"/>
            <a:chExt cx="5174587" cy="954059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191762" y="6384527"/>
              <a:ext cx="5174587" cy="954059"/>
            </a:xfrm>
            <a:prstGeom prst="rect">
              <a:avLst/>
            </a:prstGeom>
          </p:spPr>
        </p:pic>
      </p:grpSp>
      <p:pic>
        <p:nvPicPr>
          <p:cNvPr id="39" name="Object 38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2717799" y="8076021"/>
            <a:ext cx="5407829" cy="1020105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93916" y="8794157"/>
            <a:ext cx="5893771" cy="676238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10570513" y="4723810"/>
            <a:ext cx="5854076" cy="1015876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1109818" y="6450794"/>
            <a:ext cx="5333933" cy="1015876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7601137" y="4403748"/>
            <a:ext cx="3920551" cy="192857"/>
            <a:chOff x="7601137" y="4403748"/>
            <a:chExt cx="3920551" cy="192857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1140000">
              <a:off x="7601137" y="4403748"/>
              <a:ext cx="3920551" cy="192857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7465125" y="5962921"/>
            <a:ext cx="4160960" cy="192857"/>
            <a:chOff x="7465125" y="5962921"/>
            <a:chExt cx="4160960" cy="192857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1560000">
              <a:off x="7465125" y="5962921"/>
              <a:ext cx="4160960" cy="192857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534534" y="6027779"/>
            <a:ext cx="4022143" cy="192857"/>
            <a:chOff x="7534534" y="6027779"/>
            <a:chExt cx="4022143" cy="192857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 rot="1320000">
              <a:off x="7534534" y="6027779"/>
              <a:ext cx="4022143" cy="192857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A4A207C-48F0-EB76-6F64-F0B8D892DE3C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16/23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3586038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52878" y="2001905"/>
            <a:ext cx="16579957" cy="1426915"/>
            <a:chOff x="852878" y="2001905"/>
            <a:chExt cx="16579957" cy="1426915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878" y="2001905"/>
              <a:ext cx="16579957" cy="1426915"/>
            </a:xfrm>
            <a:prstGeom prst="rect">
              <a:avLst/>
            </a:prstGeom>
          </p:spPr>
        </p:pic>
      </p:grpSp>
      <p:pic>
        <p:nvPicPr>
          <p:cNvPr id="19" name="Object 18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437100" y="890631"/>
            <a:ext cx="33159915" cy="11576953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56200" y="2023314"/>
            <a:ext cx="7207790" cy="17224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45947" y="2678324"/>
            <a:ext cx="14268238" cy="884171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60567" y="5051525"/>
            <a:ext cx="7757733" cy="412421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54838" y="5241028"/>
            <a:ext cx="4983381" cy="744400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79390" y="7342642"/>
            <a:ext cx="5082638" cy="744400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38770" y="4527194"/>
            <a:ext cx="2355267" cy="74440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2966" y="7855174"/>
            <a:ext cx="5004638" cy="749162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6383586" y="5531732"/>
            <a:ext cx="929368" cy="385714"/>
            <a:chOff x="6383586" y="5531732"/>
            <a:chExt cx="929368" cy="385714"/>
          </a:xfrm>
        </p:grpSpPr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3586" y="5531732"/>
              <a:ext cx="929368" cy="385714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874649" y="8334356"/>
            <a:ext cx="1041435" cy="385714"/>
            <a:chOff x="10874649" y="8334356"/>
            <a:chExt cx="1041435" cy="385714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9420000">
              <a:off x="10874649" y="8334356"/>
              <a:ext cx="1041435" cy="3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989103" y="7215544"/>
            <a:ext cx="721096" cy="385714"/>
            <a:chOff x="2989103" y="7215544"/>
            <a:chExt cx="721096" cy="385714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2989103" y="7215544"/>
              <a:ext cx="721096" cy="3857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26483" y="5169275"/>
            <a:ext cx="5032992" cy="1605070"/>
            <a:chOff x="1026483" y="5169275"/>
            <a:chExt cx="5032992" cy="160507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6483" y="5169275"/>
              <a:ext cx="5032992" cy="160507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8429023" y="5251439"/>
            <a:ext cx="1427669" cy="1427669"/>
            <a:chOff x="8429023" y="5251439"/>
            <a:chExt cx="1427669" cy="14276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29023" y="5251439"/>
              <a:ext cx="1427669" cy="142766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871295" y="5564610"/>
            <a:ext cx="1185695" cy="385714"/>
            <a:chOff x="10871295" y="5564610"/>
            <a:chExt cx="1185695" cy="38571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140000">
              <a:off x="10871295" y="5564610"/>
              <a:ext cx="1185695" cy="385714"/>
            </a:xfrm>
            <a:prstGeom prst="rect">
              <a:avLst/>
            </a:prstGeom>
          </p:spPr>
        </p:pic>
      </p:grpSp>
      <p:pic>
        <p:nvPicPr>
          <p:cNvPr id="45" name="Object 4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509674" y="8240224"/>
            <a:ext cx="7757733" cy="1273677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54286" y="8784685"/>
            <a:ext cx="4047674" cy="497101"/>
            <a:chOff x="1354286" y="8784685"/>
            <a:chExt cx="4047674" cy="497101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4286" y="8784685"/>
              <a:ext cx="4047674" cy="49710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8276642" y="7816915"/>
            <a:ext cx="1743238" cy="1743238"/>
            <a:chOff x="8276642" y="7816915"/>
            <a:chExt cx="1743238" cy="1743238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76642" y="7816915"/>
              <a:ext cx="1743238" cy="1743238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319467" y="8736403"/>
            <a:ext cx="993323" cy="385714"/>
            <a:chOff x="6319467" y="8736403"/>
            <a:chExt cx="993323" cy="385714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800000">
              <a:off x="6319467" y="8736403"/>
              <a:ext cx="993323" cy="385714"/>
            </a:xfrm>
            <a:prstGeom prst="rect">
              <a:avLst/>
            </a:prstGeom>
          </p:spPr>
        </p:pic>
      </p:grpSp>
      <p:pic>
        <p:nvPicPr>
          <p:cNvPr id="2" name="Object 24">
            <a:extLst>
              <a:ext uri="{FF2B5EF4-FFF2-40B4-BE49-F238E27FC236}">
                <a16:creationId xmlns:a16="http://schemas.microsoft.com/office/drawing/2014/main" id="{C71098AA-32DD-10D3-550F-EB404069A28A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848284" y="4571522"/>
            <a:ext cx="2355267" cy="744400"/>
          </a:xfrm>
          <a:prstGeom prst="rect">
            <a:avLst/>
          </a:prstGeom>
        </p:spPr>
      </p:pic>
      <p:grpSp>
        <p:nvGrpSpPr>
          <p:cNvPr id="4" name="그룹 1001">
            <a:extLst>
              <a:ext uri="{FF2B5EF4-FFF2-40B4-BE49-F238E27FC236}">
                <a16:creationId xmlns:a16="http://schemas.microsoft.com/office/drawing/2014/main" id="{633B8C8F-20E8-3122-049F-C95B64502EC8}"/>
              </a:ext>
            </a:extLst>
          </p:cNvPr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5" name="Object 2">
              <a:extLst>
                <a:ext uri="{FF2B5EF4-FFF2-40B4-BE49-F238E27FC236}">
                  <a16:creationId xmlns:a16="http://schemas.microsoft.com/office/drawing/2014/main" id="{B0472F75-9664-890F-8315-10E4E69553A8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7" name="그룹 1002">
            <a:extLst>
              <a:ext uri="{FF2B5EF4-FFF2-40B4-BE49-F238E27FC236}">
                <a16:creationId xmlns:a16="http://schemas.microsoft.com/office/drawing/2014/main" id="{74576970-0BAF-278C-A6AE-77CBD942AB7C}"/>
              </a:ext>
            </a:extLst>
          </p:cNvPr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8" name="Object 5">
              <a:extLst>
                <a:ext uri="{FF2B5EF4-FFF2-40B4-BE49-F238E27FC236}">
                  <a16:creationId xmlns:a16="http://schemas.microsoft.com/office/drawing/2014/main" id="{7678C555-6244-9F93-740A-E3C90D52224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1" name="그룹 1003">
            <a:extLst>
              <a:ext uri="{FF2B5EF4-FFF2-40B4-BE49-F238E27FC236}">
                <a16:creationId xmlns:a16="http://schemas.microsoft.com/office/drawing/2014/main" id="{AE26AD21-FCE2-BE23-730A-9300CD828690}"/>
              </a:ext>
            </a:extLst>
          </p:cNvPr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2" name="Object 8">
              <a:extLst>
                <a:ext uri="{FF2B5EF4-FFF2-40B4-BE49-F238E27FC236}">
                  <a16:creationId xmlns:a16="http://schemas.microsoft.com/office/drawing/2014/main" id="{2B4798A3-4E2C-CD6D-9DB0-8059E3B56AA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4" name="Object 9">
              <a:extLst>
                <a:ext uri="{FF2B5EF4-FFF2-40B4-BE49-F238E27FC236}">
                  <a16:creationId xmlns:a16="http://schemas.microsoft.com/office/drawing/2014/main" id="{71FF5C79-DBBB-95D7-881F-1980DECADEF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6" name="그룹 1004">
            <a:extLst>
              <a:ext uri="{FF2B5EF4-FFF2-40B4-BE49-F238E27FC236}">
                <a16:creationId xmlns:a16="http://schemas.microsoft.com/office/drawing/2014/main" id="{931ACE26-04CE-232A-07EF-B1778E0E74C0}"/>
              </a:ext>
            </a:extLst>
          </p:cNvPr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8" name="Object 12">
              <a:extLst>
                <a:ext uri="{FF2B5EF4-FFF2-40B4-BE49-F238E27FC236}">
                  <a16:creationId xmlns:a16="http://schemas.microsoft.com/office/drawing/2014/main" id="{224720AE-D99E-DC59-98C3-B0A9B7F8AF8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27" name="Object 14">
            <a:extLst>
              <a:ext uri="{FF2B5EF4-FFF2-40B4-BE49-F238E27FC236}">
                <a16:creationId xmlns:a16="http://schemas.microsoft.com/office/drawing/2014/main" id="{6A6B9098-A9AC-E89D-1673-3A9D20D134FC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3586038" cy="1848048"/>
          </a:xfrm>
          <a:prstGeom prst="rect">
            <a:avLst/>
          </a:prstGeom>
        </p:spPr>
      </p:pic>
      <p:grpSp>
        <p:nvGrpSpPr>
          <p:cNvPr id="29" name="그룹 1005">
            <a:extLst>
              <a:ext uri="{FF2B5EF4-FFF2-40B4-BE49-F238E27FC236}">
                <a16:creationId xmlns:a16="http://schemas.microsoft.com/office/drawing/2014/main" id="{82C59EAE-2100-FAE5-BCD4-12155F5D3E05}"/>
              </a:ext>
            </a:extLst>
          </p:cNvPr>
          <p:cNvGrpSpPr/>
          <p:nvPr/>
        </p:nvGrpSpPr>
        <p:grpSpPr>
          <a:xfrm>
            <a:off x="852878" y="2001905"/>
            <a:ext cx="16579957" cy="1426915"/>
            <a:chOff x="852878" y="2001905"/>
            <a:chExt cx="16579957" cy="1426915"/>
          </a:xfrm>
        </p:grpSpPr>
        <p:pic>
          <p:nvPicPr>
            <p:cNvPr id="30" name="Object 16">
              <a:extLst>
                <a:ext uri="{FF2B5EF4-FFF2-40B4-BE49-F238E27FC236}">
                  <a16:creationId xmlns:a16="http://schemas.microsoft.com/office/drawing/2014/main" id="{0B616303-A54D-5D47-07AA-0F278FFA19C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52878" y="2001905"/>
              <a:ext cx="16579957" cy="1426915"/>
            </a:xfrm>
            <a:prstGeom prst="rect">
              <a:avLst/>
            </a:prstGeom>
          </p:spPr>
        </p:pic>
      </p:grpSp>
      <p:pic>
        <p:nvPicPr>
          <p:cNvPr id="32" name="Object 18">
            <a:extLst>
              <a:ext uri="{FF2B5EF4-FFF2-40B4-BE49-F238E27FC236}">
                <a16:creationId xmlns:a16="http://schemas.microsoft.com/office/drawing/2014/main" id="{E23A543E-4F40-5400-C5A0-577180E95334}"/>
              </a:ext>
            </a:extLst>
          </p:cNvPr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-7437100" y="890631"/>
            <a:ext cx="33159915" cy="11576953"/>
          </a:xfrm>
          <a:prstGeom prst="rect">
            <a:avLst/>
          </a:prstGeom>
        </p:spPr>
      </p:pic>
      <p:pic>
        <p:nvPicPr>
          <p:cNvPr id="33" name="Object 19">
            <a:extLst>
              <a:ext uri="{FF2B5EF4-FFF2-40B4-BE49-F238E27FC236}">
                <a16:creationId xmlns:a16="http://schemas.microsoft.com/office/drawing/2014/main" id="{FC83591F-3584-4354-F2F2-1D716E41CE68}"/>
              </a:ext>
            </a:extLst>
          </p:cNvPr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656200" y="2023314"/>
            <a:ext cx="7207790" cy="1722457"/>
          </a:xfrm>
          <a:prstGeom prst="rect">
            <a:avLst/>
          </a:prstGeom>
        </p:spPr>
      </p:pic>
      <p:pic>
        <p:nvPicPr>
          <p:cNvPr id="35" name="Object 20">
            <a:extLst>
              <a:ext uri="{FF2B5EF4-FFF2-40B4-BE49-F238E27FC236}">
                <a16:creationId xmlns:a16="http://schemas.microsoft.com/office/drawing/2014/main" id="{DD2364B2-5D6E-8E43-B271-2D915931F11D}"/>
              </a:ext>
            </a:extLst>
          </p:cNvPr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045947" y="2678324"/>
            <a:ext cx="14268238" cy="884171"/>
          </a:xfrm>
          <a:prstGeom prst="rect">
            <a:avLst/>
          </a:prstGeom>
        </p:spPr>
      </p:pic>
      <p:pic>
        <p:nvPicPr>
          <p:cNvPr id="36" name="Object 21">
            <a:extLst>
              <a:ext uri="{FF2B5EF4-FFF2-40B4-BE49-F238E27FC236}">
                <a16:creationId xmlns:a16="http://schemas.microsoft.com/office/drawing/2014/main" id="{225763BA-8B84-9C7F-7C34-943AA462667A}"/>
              </a:ext>
            </a:extLst>
          </p:cNvPr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560567" y="5051525"/>
            <a:ext cx="7757733" cy="4124217"/>
          </a:xfrm>
          <a:prstGeom prst="rect">
            <a:avLst/>
          </a:prstGeom>
        </p:spPr>
      </p:pic>
      <p:pic>
        <p:nvPicPr>
          <p:cNvPr id="38" name="Object 22">
            <a:extLst>
              <a:ext uri="{FF2B5EF4-FFF2-40B4-BE49-F238E27FC236}">
                <a16:creationId xmlns:a16="http://schemas.microsoft.com/office/drawing/2014/main" id="{709B0561-50ED-6E8A-BBD4-4364C9B1715F}"/>
              </a:ext>
            </a:extLst>
          </p:cNvPr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554838" y="5241028"/>
            <a:ext cx="4983381" cy="744400"/>
          </a:xfrm>
          <a:prstGeom prst="rect">
            <a:avLst/>
          </a:prstGeom>
        </p:spPr>
      </p:pic>
      <p:pic>
        <p:nvPicPr>
          <p:cNvPr id="39" name="Object 23">
            <a:extLst>
              <a:ext uri="{FF2B5EF4-FFF2-40B4-BE49-F238E27FC236}">
                <a16:creationId xmlns:a16="http://schemas.microsoft.com/office/drawing/2014/main" id="{7964D24F-773D-A8A7-6A80-930AD8B06CBA}"/>
              </a:ext>
            </a:extLst>
          </p:cNvPr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6179390" y="7342642"/>
            <a:ext cx="5082638" cy="744400"/>
          </a:xfrm>
          <a:prstGeom prst="rect">
            <a:avLst/>
          </a:prstGeom>
        </p:spPr>
      </p:pic>
      <p:pic>
        <p:nvPicPr>
          <p:cNvPr id="41" name="Object 24">
            <a:extLst>
              <a:ext uri="{FF2B5EF4-FFF2-40B4-BE49-F238E27FC236}">
                <a16:creationId xmlns:a16="http://schemas.microsoft.com/office/drawing/2014/main" id="{D4248793-E4DD-1B07-F0F8-AD476C6D6D15}"/>
              </a:ext>
            </a:extLst>
          </p:cNvPr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2538770" y="4527194"/>
            <a:ext cx="2355267" cy="744400"/>
          </a:xfrm>
          <a:prstGeom prst="rect">
            <a:avLst/>
          </a:prstGeom>
        </p:spPr>
      </p:pic>
      <p:pic>
        <p:nvPicPr>
          <p:cNvPr id="42" name="Object 25">
            <a:extLst>
              <a:ext uri="{FF2B5EF4-FFF2-40B4-BE49-F238E27FC236}">
                <a16:creationId xmlns:a16="http://schemas.microsoft.com/office/drawing/2014/main" id="{CEAAD723-CC4C-A1CC-709A-5036FA4DB95D}"/>
              </a:ext>
            </a:extLst>
          </p:cNvPr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92966" y="7855174"/>
            <a:ext cx="5004638" cy="749162"/>
          </a:xfrm>
          <a:prstGeom prst="rect">
            <a:avLst/>
          </a:prstGeom>
        </p:spPr>
      </p:pic>
      <p:grpSp>
        <p:nvGrpSpPr>
          <p:cNvPr id="44" name="그룹 1006">
            <a:extLst>
              <a:ext uri="{FF2B5EF4-FFF2-40B4-BE49-F238E27FC236}">
                <a16:creationId xmlns:a16="http://schemas.microsoft.com/office/drawing/2014/main" id="{8F49BB8D-F50F-148B-DFCC-D23E98AA9355}"/>
              </a:ext>
            </a:extLst>
          </p:cNvPr>
          <p:cNvGrpSpPr/>
          <p:nvPr/>
        </p:nvGrpSpPr>
        <p:grpSpPr>
          <a:xfrm>
            <a:off x="6383586" y="5531732"/>
            <a:ext cx="929368" cy="385714"/>
            <a:chOff x="6383586" y="5531732"/>
            <a:chExt cx="929368" cy="385714"/>
          </a:xfrm>
        </p:grpSpPr>
        <p:pic>
          <p:nvPicPr>
            <p:cNvPr id="46" name="Object 27">
              <a:extLst>
                <a:ext uri="{FF2B5EF4-FFF2-40B4-BE49-F238E27FC236}">
                  <a16:creationId xmlns:a16="http://schemas.microsoft.com/office/drawing/2014/main" id="{6539E3B3-4AC7-2AC6-8A62-7BBAE4EBF32A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6383586" y="5531732"/>
              <a:ext cx="929368" cy="385714"/>
            </a:xfrm>
            <a:prstGeom prst="rect">
              <a:avLst/>
            </a:prstGeom>
          </p:spPr>
        </p:pic>
      </p:grpSp>
      <p:grpSp>
        <p:nvGrpSpPr>
          <p:cNvPr id="48" name="그룹 1007">
            <a:extLst>
              <a:ext uri="{FF2B5EF4-FFF2-40B4-BE49-F238E27FC236}">
                <a16:creationId xmlns:a16="http://schemas.microsoft.com/office/drawing/2014/main" id="{ED0889ED-DFC1-CC96-D095-0507146FFDD5}"/>
              </a:ext>
            </a:extLst>
          </p:cNvPr>
          <p:cNvGrpSpPr/>
          <p:nvPr/>
        </p:nvGrpSpPr>
        <p:grpSpPr>
          <a:xfrm>
            <a:off x="10874649" y="8334356"/>
            <a:ext cx="1041435" cy="385714"/>
            <a:chOff x="10874649" y="8334356"/>
            <a:chExt cx="1041435" cy="385714"/>
          </a:xfrm>
        </p:grpSpPr>
        <p:pic>
          <p:nvPicPr>
            <p:cNvPr id="49" name="Object 30">
              <a:extLst>
                <a:ext uri="{FF2B5EF4-FFF2-40B4-BE49-F238E27FC236}">
                  <a16:creationId xmlns:a16="http://schemas.microsoft.com/office/drawing/2014/main" id="{596B5961-6C8D-6483-2EAA-04D805876341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 rot="9420000">
              <a:off x="10874649" y="8334356"/>
              <a:ext cx="1041435" cy="385714"/>
            </a:xfrm>
            <a:prstGeom prst="rect">
              <a:avLst/>
            </a:prstGeom>
          </p:spPr>
        </p:pic>
      </p:grpSp>
      <p:grpSp>
        <p:nvGrpSpPr>
          <p:cNvPr id="51" name="그룹 1008">
            <a:extLst>
              <a:ext uri="{FF2B5EF4-FFF2-40B4-BE49-F238E27FC236}">
                <a16:creationId xmlns:a16="http://schemas.microsoft.com/office/drawing/2014/main" id="{D8270573-567C-7705-AB66-62AE2DDE0D6E}"/>
              </a:ext>
            </a:extLst>
          </p:cNvPr>
          <p:cNvGrpSpPr/>
          <p:nvPr/>
        </p:nvGrpSpPr>
        <p:grpSpPr>
          <a:xfrm>
            <a:off x="2989103" y="7215544"/>
            <a:ext cx="721096" cy="385714"/>
            <a:chOff x="2989103" y="7215544"/>
            <a:chExt cx="721096" cy="385714"/>
          </a:xfrm>
        </p:grpSpPr>
        <p:pic>
          <p:nvPicPr>
            <p:cNvPr id="52" name="Object 33">
              <a:extLst>
                <a:ext uri="{FF2B5EF4-FFF2-40B4-BE49-F238E27FC236}">
                  <a16:creationId xmlns:a16="http://schemas.microsoft.com/office/drawing/2014/main" id="{6829FEF3-A4DD-F768-F6AD-5495350157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 rot="-5400000">
              <a:off x="2989103" y="7215544"/>
              <a:ext cx="721096" cy="385714"/>
            </a:xfrm>
            <a:prstGeom prst="rect">
              <a:avLst/>
            </a:prstGeom>
          </p:spPr>
        </p:pic>
      </p:grpSp>
      <p:grpSp>
        <p:nvGrpSpPr>
          <p:cNvPr id="54" name="그룹 1009">
            <a:extLst>
              <a:ext uri="{FF2B5EF4-FFF2-40B4-BE49-F238E27FC236}">
                <a16:creationId xmlns:a16="http://schemas.microsoft.com/office/drawing/2014/main" id="{71294713-A207-B359-E22F-771169C2D9CF}"/>
              </a:ext>
            </a:extLst>
          </p:cNvPr>
          <p:cNvGrpSpPr/>
          <p:nvPr/>
        </p:nvGrpSpPr>
        <p:grpSpPr>
          <a:xfrm>
            <a:off x="1026483" y="5169275"/>
            <a:ext cx="5032992" cy="1605070"/>
            <a:chOff x="1026483" y="5169275"/>
            <a:chExt cx="5032992" cy="1605070"/>
          </a:xfrm>
        </p:grpSpPr>
        <p:pic>
          <p:nvPicPr>
            <p:cNvPr id="55" name="Object 36">
              <a:extLst>
                <a:ext uri="{FF2B5EF4-FFF2-40B4-BE49-F238E27FC236}">
                  <a16:creationId xmlns:a16="http://schemas.microsoft.com/office/drawing/2014/main" id="{58DBBC3A-2AC3-6C6B-CD6B-C76D4652F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026483" y="5169275"/>
              <a:ext cx="5032992" cy="1605070"/>
            </a:xfrm>
            <a:prstGeom prst="rect">
              <a:avLst/>
            </a:prstGeom>
          </p:spPr>
        </p:pic>
      </p:grpSp>
      <p:grpSp>
        <p:nvGrpSpPr>
          <p:cNvPr id="56" name="그룹 1010">
            <a:extLst>
              <a:ext uri="{FF2B5EF4-FFF2-40B4-BE49-F238E27FC236}">
                <a16:creationId xmlns:a16="http://schemas.microsoft.com/office/drawing/2014/main" id="{339F1A0A-9700-4AAE-1B3C-6F2BBDBE156A}"/>
              </a:ext>
            </a:extLst>
          </p:cNvPr>
          <p:cNvGrpSpPr/>
          <p:nvPr/>
        </p:nvGrpSpPr>
        <p:grpSpPr>
          <a:xfrm>
            <a:off x="8429023" y="5251439"/>
            <a:ext cx="1427669" cy="1427669"/>
            <a:chOff x="8429023" y="5251439"/>
            <a:chExt cx="1427669" cy="1427669"/>
          </a:xfrm>
        </p:grpSpPr>
        <p:pic>
          <p:nvPicPr>
            <p:cNvPr id="57" name="Object 39">
              <a:extLst>
                <a:ext uri="{FF2B5EF4-FFF2-40B4-BE49-F238E27FC236}">
                  <a16:creationId xmlns:a16="http://schemas.microsoft.com/office/drawing/2014/main" id="{260F4F40-7795-F930-918C-DEEF75179B17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8429023" y="5251439"/>
              <a:ext cx="1427669" cy="1427669"/>
            </a:xfrm>
            <a:prstGeom prst="rect">
              <a:avLst/>
            </a:prstGeom>
          </p:spPr>
        </p:pic>
      </p:grpSp>
      <p:grpSp>
        <p:nvGrpSpPr>
          <p:cNvPr id="58" name="그룹 1011">
            <a:extLst>
              <a:ext uri="{FF2B5EF4-FFF2-40B4-BE49-F238E27FC236}">
                <a16:creationId xmlns:a16="http://schemas.microsoft.com/office/drawing/2014/main" id="{66562359-ADB2-C36E-1D01-9BFDC19C952D}"/>
              </a:ext>
            </a:extLst>
          </p:cNvPr>
          <p:cNvGrpSpPr/>
          <p:nvPr/>
        </p:nvGrpSpPr>
        <p:grpSpPr>
          <a:xfrm>
            <a:off x="10871295" y="5564610"/>
            <a:ext cx="1185695" cy="385714"/>
            <a:chOff x="10871295" y="5564610"/>
            <a:chExt cx="1185695" cy="385714"/>
          </a:xfrm>
        </p:grpSpPr>
        <p:pic>
          <p:nvPicPr>
            <p:cNvPr id="59" name="Object 42">
              <a:extLst>
                <a:ext uri="{FF2B5EF4-FFF2-40B4-BE49-F238E27FC236}">
                  <a16:creationId xmlns:a16="http://schemas.microsoft.com/office/drawing/2014/main" id="{FC3E65AD-E4E2-88E3-CA22-97EE52118C20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1140000">
              <a:off x="10871295" y="5564610"/>
              <a:ext cx="1185695" cy="385714"/>
            </a:xfrm>
            <a:prstGeom prst="rect">
              <a:avLst/>
            </a:prstGeom>
          </p:spPr>
        </p:pic>
      </p:grpSp>
      <p:pic>
        <p:nvPicPr>
          <p:cNvPr id="60" name="Object 44">
            <a:extLst>
              <a:ext uri="{FF2B5EF4-FFF2-40B4-BE49-F238E27FC236}">
                <a16:creationId xmlns:a16="http://schemas.microsoft.com/office/drawing/2014/main" id="{0ECB882F-AC5A-DED9-376E-046036F2A049}"/>
              </a:ext>
            </a:extLst>
          </p:cNvPr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-509674" y="8240224"/>
            <a:ext cx="7757733" cy="1273677"/>
          </a:xfrm>
          <a:prstGeom prst="rect">
            <a:avLst/>
          </a:prstGeom>
        </p:spPr>
      </p:pic>
      <p:grpSp>
        <p:nvGrpSpPr>
          <p:cNvPr id="61" name="그룹 1012">
            <a:extLst>
              <a:ext uri="{FF2B5EF4-FFF2-40B4-BE49-F238E27FC236}">
                <a16:creationId xmlns:a16="http://schemas.microsoft.com/office/drawing/2014/main" id="{DDFD890F-373D-2A65-2CC1-BD2119D0A5BB}"/>
              </a:ext>
            </a:extLst>
          </p:cNvPr>
          <p:cNvGrpSpPr/>
          <p:nvPr/>
        </p:nvGrpSpPr>
        <p:grpSpPr>
          <a:xfrm>
            <a:off x="1354286" y="8784685"/>
            <a:ext cx="4047674" cy="497101"/>
            <a:chOff x="1354286" y="8784685"/>
            <a:chExt cx="4047674" cy="497101"/>
          </a:xfrm>
        </p:grpSpPr>
        <p:pic>
          <p:nvPicPr>
            <p:cNvPr id="62" name="Object 46">
              <a:extLst>
                <a:ext uri="{FF2B5EF4-FFF2-40B4-BE49-F238E27FC236}">
                  <a16:creationId xmlns:a16="http://schemas.microsoft.com/office/drawing/2014/main" id="{3F70CC5A-B795-0FD3-9B11-CDACE00CD3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354286" y="8784685"/>
              <a:ext cx="4047674" cy="497101"/>
            </a:xfrm>
            <a:prstGeom prst="rect">
              <a:avLst/>
            </a:prstGeom>
          </p:spPr>
        </p:pic>
      </p:grpSp>
      <p:grpSp>
        <p:nvGrpSpPr>
          <p:cNvPr id="63" name="그룹 1013">
            <a:extLst>
              <a:ext uri="{FF2B5EF4-FFF2-40B4-BE49-F238E27FC236}">
                <a16:creationId xmlns:a16="http://schemas.microsoft.com/office/drawing/2014/main" id="{9E5B7B17-63AE-D5AC-85CA-5F48AC4EC8A3}"/>
              </a:ext>
            </a:extLst>
          </p:cNvPr>
          <p:cNvGrpSpPr/>
          <p:nvPr/>
        </p:nvGrpSpPr>
        <p:grpSpPr>
          <a:xfrm>
            <a:off x="8276642" y="7816915"/>
            <a:ext cx="1743238" cy="1743238"/>
            <a:chOff x="8276642" y="7816915"/>
            <a:chExt cx="1743238" cy="1743238"/>
          </a:xfrm>
        </p:grpSpPr>
        <p:pic>
          <p:nvPicPr>
            <p:cNvPr id="960" name="Object 49">
              <a:extLst>
                <a:ext uri="{FF2B5EF4-FFF2-40B4-BE49-F238E27FC236}">
                  <a16:creationId xmlns:a16="http://schemas.microsoft.com/office/drawing/2014/main" id="{D036B29C-5FE9-6671-0E2D-DA60F4583B2D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8276642" y="7816915"/>
              <a:ext cx="1743238" cy="1743238"/>
            </a:xfrm>
            <a:prstGeom prst="rect">
              <a:avLst/>
            </a:prstGeom>
          </p:spPr>
        </p:pic>
      </p:grpSp>
      <p:grpSp>
        <p:nvGrpSpPr>
          <p:cNvPr id="961" name="그룹 1014">
            <a:extLst>
              <a:ext uri="{FF2B5EF4-FFF2-40B4-BE49-F238E27FC236}">
                <a16:creationId xmlns:a16="http://schemas.microsoft.com/office/drawing/2014/main" id="{8F968FE3-A714-C995-C0B1-D0847E05D3EB}"/>
              </a:ext>
            </a:extLst>
          </p:cNvPr>
          <p:cNvGrpSpPr/>
          <p:nvPr/>
        </p:nvGrpSpPr>
        <p:grpSpPr>
          <a:xfrm>
            <a:off x="6319467" y="8736403"/>
            <a:ext cx="993323" cy="385714"/>
            <a:chOff x="6319467" y="8736403"/>
            <a:chExt cx="993323" cy="385714"/>
          </a:xfrm>
        </p:grpSpPr>
        <p:pic>
          <p:nvPicPr>
            <p:cNvPr id="962" name="Object 52">
              <a:extLst>
                <a:ext uri="{FF2B5EF4-FFF2-40B4-BE49-F238E27FC236}">
                  <a16:creationId xmlns:a16="http://schemas.microsoft.com/office/drawing/2014/main" id="{70F74D18-3ED3-9083-0908-4B3446CC0F96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 rot="10800000">
              <a:off x="6319467" y="8736403"/>
              <a:ext cx="993323" cy="385714"/>
            </a:xfrm>
            <a:prstGeom prst="rect">
              <a:avLst/>
            </a:prstGeom>
          </p:spPr>
        </p:pic>
      </p:grpSp>
      <p:pic>
        <p:nvPicPr>
          <p:cNvPr id="963" name="Object 54">
            <a:extLst>
              <a:ext uri="{FF2B5EF4-FFF2-40B4-BE49-F238E27FC236}">
                <a16:creationId xmlns:a16="http://schemas.microsoft.com/office/drawing/2014/main" id="{066E9914-FCAA-C819-B0B9-DA2563FB20A2}"/>
              </a:ext>
            </a:extLst>
          </p:cNvPr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6379448" y="4552632"/>
            <a:ext cx="4955133" cy="752333"/>
          </a:xfrm>
          <a:prstGeom prst="rect">
            <a:avLst/>
          </a:prstGeom>
        </p:spPr>
      </p:pic>
      <p:pic>
        <p:nvPicPr>
          <p:cNvPr id="964" name="Object 55">
            <a:extLst>
              <a:ext uri="{FF2B5EF4-FFF2-40B4-BE49-F238E27FC236}">
                <a16:creationId xmlns:a16="http://schemas.microsoft.com/office/drawing/2014/main" id="{EE502888-D8A8-8F62-2E02-06259CABDBC2}"/>
              </a:ext>
            </a:extLst>
          </p:cNvPr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954905" y="6640691"/>
            <a:ext cx="5315752" cy="676238"/>
          </a:xfrm>
          <a:prstGeom prst="rect">
            <a:avLst/>
          </a:prstGeom>
        </p:spPr>
      </p:pic>
      <p:sp>
        <p:nvSpPr>
          <p:cNvPr id="965" name="TextBox 964">
            <a:extLst>
              <a:ext uri="{FF2B5EF4-FFF2-40B4-BE49-F238E27FC236}">
                <a16:creationId xmlns:a16="http://schemas.microsoft.com/office/drawing/2014/main" id="{CC3E022F-C198-1628-6389-3A1F6DE35840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17/23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3586038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40064" y="3896609"/>
            <a:ext cx="8216182" cy="5871826"/>
            <a:chOff x="840064" y="3896609"/>
            <a:chExt cx="8216182" cy="587182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40064" y="3896609"/>
              <a:ext cx="8216182" cy="587182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9383240" y="3910173"/>
            <a:ext cx="8216182" cy="5871826"/>
            <a:chOff x="9383240" y="3910173"/>
            <a:chExt cx="8216182" cy="5871826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9383240" y="3910173"/>
              <a:ext cx="8216182" cy="5871826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3026647" y="8753532"/>
            <a:ext cx="929368" cy="385714"/>
            <a:chOff x="13026647" y="8753532"/>
            <a:chExt cx="929368" cy="385714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3026647" y="8753532"/>
              <a:ext cx="929368" cy="385714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871926" y="1939902"/>
            <a:ext cx="16579957" cy="1426915"/>
            <a:chOff x="871926" y="1939902"/>
            <a:chExt cx="16579957" cy="1426915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71926" y="1939902"/>
              <a:ext cx="16579957" cy="1426915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170652" y="4437728"/>
            <a:ext cx="6793740" cy="3816641"/>
            <a:chOff x="10170652" y="4437728"/>
            <a:chExt cx="6793740" cy="3816641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0170652" y="4437728"/>
              <a:ext cx="6793740" cy="381664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45948" y="4311713"/>
            <a:ext cx="8444528" cy="5497811"/>
            <a:chOff x="745948" y="4311713"/>
            <a:chExt cx="8444528" cy="5497811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745948" y="4311713"/>
              <a:ext cx="8444528" cy="5497811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-6245526" y="3588343"/>
            <a:ext cx="16035857" cy="863210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435978" y="3683078"/>
            <a:ext cx="4015771" cy="711895"/>
          </a:xfrm>
          <a:prstGeom prst="rect">
            <a:avLst/>
          </a:prstGeom>
        </p:spPr>
      </p:pic>
      <p:pic>
        <p:nvPicPr>
          <p:cNvPr id="36" name="Object 35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8992627" y="3595962"/>
            <a:ext cx="4622410" cy="863210"/>
          </a:xfrm>
          <a:prstGeom prst="rect">
            <a:avLst/>
          </a:prstGeom>
        </p:spPr>
      </p:pic>
      <p:pic>
        <p:nvPicPr>
          <p:cNvPr id="37" name="Object 36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9774197" y="3690697"/>
            <a:ext cx="3142448" cy="711895"/>
          </a:xfrm>
          <a:prstGeom prst="rect">
            <a:avLst/>
          </a:prstGeom>
        </p:spPr>
      </p:pic>
      <p:pic>
        <p:nvPicPr>
          <p:cNvPr id="38" name="Object 37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89772" y="8515799"/>
            <a:ext cx="3338686" cy="935457"/>
          </a:xfrm>
          <a:prstGeom prst="rect">
            <a:avLst/>
          </a:prstGeom>
        </p:spPr>
      </p:pic>
      <p:pic>
        <p:nvPicPr>
          <p:cNvPr id="39" name="Object 38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4016871" y="8512399"/>
            <a:ext cx="3216705" cy="949390"/>
          </a:xfrm>
          <a:prstGeom prst="rect">
            <a:avLst/>
          </a:prstGeom>
        </p:spPr>
      </p:pic>
      <p:pic>
        <p:nvPicPr>
          <p:cNvPr id="40" name="Object 39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10543" y="2265495"/>
            <a:ext cx="11783686" cy="1015876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92A09638-F46D-B044-276B-A8B7EEAC578B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18/23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9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14286"/>
            <a:chOff x="476190" y="476190"/>
            <a:chExt cx="17333333" cy="114286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76190" y="476190"/>
              <a:ext cx="17333333" cy="114286"/>
            </a:xfrm>
            <a:prstGeom prst="rect">
              <a:avLst/>
            </a:prstGeom>
          </p:spPr>
        </p:pic>
      </p:grpSp>
      <p:pic>
        <p:nvPicPr>
          <p:cNvPr id="2" name="완성">
            <a:hlinkClick r:id="" action="ppaction://media"/>
            <a:extLst>
              <a:ext uri="{FF2B5EF4-FFF2-40B4-BE49-F238E27FC236}">
                <a16:creationId xmlns:a16="http://schemas.microsoft.com/office/drawing/2014/main" id="{76DB01A7-033A-F2BE-09B4-A1FC5449F08F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491429" y="453329"/>
            <a:ext cx="17318093" cy="935619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CBCEC37-8A82-4643-D0FA-6DD077F07094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19/23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76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2552381"/>
            <a:chOff x="476190" y="476190"/>
            <a:chExt cx="17333333" cy="25523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25523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10666373" y="6799633"/>
            <a:ext cx="1081733" cy="116881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10721497" y="5015609"/>
            <a:ext cx="1016933" cy="1168819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10673561" y="3307394"/>
            <a:ext cx="1085038" cy="116861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696942" y="7216635"/>
            <a:ext cx="1078848" cy="1161076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3674924" y="6135869"/>
            <a:ext cx="1081457" cy="1163848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3663810" y="4792170"/>
            <a:ext cx="1095752" cy="1163848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900816" y="1335417"/>
            <a:ext cx="9489390" cy="21815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0677487" y="8397325"/>
            <a:ext cx="1084790" cy="1168819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185741" y="5278758"/>
            <a:ext cx="1077657" cy="1168819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3674779" y="6800115"/>
            <a:ext cx="1078848" cy="1168819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568914" y="3369559"/>
            <a:ext cx="5238155" cy="746987"/>
            <a:chOff x="3568914" y="3369559"/>
            <a:chExt cx="5238155" cy="746987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4126260" y="3157178"/>
              <a:ext cx="3531924" cy="1423600"/>
            </a:xfrm>
            <a:prstGeom prst="rect">
              <a:avLst/>
            </a:prstGeom>
          </p:spPr>
        </p:pic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3359771" y="3097477"/>
              <a:ext cx="1267638" cy="14572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599828" y="5079724"/>
            <a:ext cx="5226288" cy="744762"/>
            <a:chOff x="3599828" y="5079724"/>
            <a:chExt cx="5226288" cy="744762"/>
          </a:xfrm>
        </p:grpSpPr>
        <p:pic>
          <p:nvPicPr>
            <p:cNvPr id="30" name="Object 29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4173879" y="4919724"/>
              <a:ext cx="2463410" cy="2129524"/>
            </a:xfrm>
            <a:prstGeom prst="rect">
              <a:avLst/>
            </a:prstGeom>
          </p:spPr>
        </p:pic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3428381" y="4787572"/>
              <a:ext cx="1259314" cy="145721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82765" y="6785625"/>
            <a:ext cx="5262398" cy="746801"/>
            <a:chOff x="3582765" y="6785625"/>
            <a:chExt cx="5262398" cy="746801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4183403" y="6508616"/>
              <a:ext cx="1600571" cy="1492381"/>
            </a:xfrm>
            <a:prstGeom prst="rect">
              <a:avLst/>
            </a:prstGeom>
          </p:spPr>
        </p:pic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3391279" y="6477673"/>
              <a:ext cx="1338476" cy="145721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3618876" y="8466753"/>
            <a:ext cx="5452708" cy="744762"/>
            <a:chOff x="3618876" y="8466753"/>
            <a:chExt cx="5452708" cy="744762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4192930" y="8306753"/>
              <a:ext cx="2463410" cy="2129524"/>
            </a:xfrm>
            <a:prstGeom prst="rect">
              <a:avLst/>
            </a:prstGeom>
          </p:spPr>
        </p:pic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3429171" y="8167774"/>
              <a:ext cx="1342657" cy="145721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0475249" y="3353687"/>
            <a:ext cx="5250795" cy="762862"/>
            <a:chOff x="10475249" y="3353687"/>
            <a:chExt cx="5250795" cy="762862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11073807" y="3193687"/>
              <a:ext cx="2463410" cy="2129524"/>
            </a:xfrm>
            <a:prstGeom prst="rect">
              <a:avLst/>
            </a:prstGeom>
          </p:spPr>
        </p:pic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0306182" y="3097474"/>
              <a:ext cx="1261695" cy="145721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0437154" y="5029337"/>
            <a:ext cx="5307937" cy="744762"/>
            <a:chOff x="10437154" y="5029337"/>
            <a:chExt cx="5307937" cy="744762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1092854" y="4869337"/>
              <a:ext cx="2007457" cy="2129524"/>
            </a:xfrm>
            <a:prstGeom prst="rect">
              <a:avLst/>
            </a:prstGeom>
          </p:spPr>
        </p:pic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10243877" y="4752552"/>
              <a:ext cx="1343848" cy="1457210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418106" y="6814893"/>
            <a:ext cx="5298417" cy="744762"/>
            <a:chOff x="10418106" y="6814893"/>
            <a:chExt cx="5298417" cy="744762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11064286" y="6654893"/>
              <a:ext cx="3374924" cy="2129524"/>
            </a:xfrm>
            <a:prstGeom prst="rect">
              <a:avLst/>
            </a:prstGeom>
          </p:spPr>
        </p:pic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0209154" y="6536575"/>
              <a:ext cx="1352486" cy="145721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0437154" y="8416532"/>
            <a:ext cx="5505786" cy="747448"/>
            <a:chOff x="10437154" y="8416532"/>
            <a:chExt cx="5505786" cy="747448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11064286" y="8259217"/>
              <a:ext cx="1551705" cy="2129524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0242096" y="8108579"/>
              <a:ext cx="1349190" cy="1457210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CC30C31C-C7E2-2171-A0F8-DD9861197E21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0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5256876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4483990" y="2292323"/>
            <a:ext cx="2592477" cy="3456636"/>
            <a:chOff x="14483990" y="2292323"/>
            <a:chExt cx="2592477" cy="3456636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4483990" y="2292323"/>
              <a:ext cx="2592477" cy="345663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1453418" y="6519911"/>
            <a:ext cx="2611525" cy="3182669"/>
            <a:chOff x="11453418" y="6519911"/>
            <a:chExt cx="2611525" cy="3182669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11453418" y="6519911"/>
              <a:ext cx="2611525" cy="318266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472466" y="2292323"/>
            <a:ext cx="2592477" cy="3456636"/>
            <a:chOff x="11472466" y="2292323"/>
            <a:chExt cx="2592477" cy="3456636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472466" y="2292323"/>
              <a:ext cx="2592477" cy="345663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6467576" y="6519911"/>
            <a:ext cx="4559764" cy="3182669"/>
            <a:chOff x="6467576" y="6519911"/>
            <a:chExt cx="4559764" cy="318266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467576" y="6519911"/>
              <a:ext cx="4559764" cy="31826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467576" y="2292323"/>
            <a:ext cx="4604585" cy="3456636"/>
            <a:chOff x="6467576" y="2292323"/>
            <a:chExt cx="4604585" cy="3456636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67576" y="2292323"/>
              <a:ext cx="4604585" cy="3456636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247438" y="2255210"/>
            <a:ext cx="4707817" cy="3530863"/>
            <a:chOff x="1247438" y="2255210"/>
            <a:chExt cx="4707817" cy="353086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247438" y="2255210"/>
              <a:ext cx="4707817" cy="3530863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247438" y="6452541"/>
            <a:ext cx="4707817" cy="3250038"/>
            <a:chOff x="1247438" y="6452541"/>
            <a:chExt cx="4707817" cy="325003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47438" y="6452541"/>
              <a:ext cx="4707817" cy="3250038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483990" y="6519911"/>
            <a:ext cx="2592477" cy="3182669"/>
            <a:chOff x="14483990" y="6519911"/>
            <a:chExt cx="2592477" cy="3182669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483990" y="6519911"/>
              <a:ext cx="2592477" cy="31826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673513" y="1913275"/>
            <a:ext cx="3855667" cy="758095"/>
            <a:chOff x="1673513" y="1913275"/>
            <a:chExt cx="3855667" cy="758095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1673513" y="1913275"/>
              <a:ext cx="3855667" cy="758095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6952958" y="1876162"/>
            <a:ext cx="3855667" cy="758095"/>
            <a:chOff x="6952958" y="1876162"/>
            <a:chExt cx="3855667" cy="758095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952958" y="1876162"/>
              <a:ext cx="3855667" cy="758095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1662942" y="1857114"/>
            <a:ext cx="2402001" cy="758095"/>
            <a:chOff x="11662942" y="1857114"/>
            <a:chExt cx="2402001" cy="758095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662942" y="1857114"/>
              <a:ext cx="2402001" cy="758095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674467" y="1913275"/>
            <a:ext cx="2402001" cy="758095"/>
            <a:chOff x="14674467" y="1913275"/>
            <a:chExt cx="2402001" cy="758095"/>
          </a:xfrm>
        </p:grpSpPr>
        <p:pic>
          <p:nvPicPr>
            <p:cNvPr id="50" name="Object 49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674467" y="1913275"/>
              <a:ext cx="2402001" cy="758095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1673513" y="6073494"/>
            <a:ext cx="3855667" cy="729929"/>
            <a:chOff x="1673513" y="6073494"/>
            <a:chExt cx="3855667" cy="729929"/>
          </a:xfrm>
        </p:grpSpPr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1673513" y="6073494"/>
              <a:ext cx="3855667" cy="729929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6819625" y="6054446"/>
            <a:ext cx="3855667" cy="758095"/>
            <a:chOff x="6819625" y="6054446"/>
            <a:chExt cx="3855667" cy="758095"/>
          </a:xfrm>
        </p:grpSpPr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6819625" y="6054446"/>
              <a:ext cx="3855667" cy="75809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1558180" y="6073494"/>
            <a:ext cx="2402001" cy="758095"/>
            <a:chOff x="11558180" y="6073494"/>
            <a:chExt cx="2402001" cy="758095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1558180" y="6073494"/>
              <a:ext cx="2402001" cy="75809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4579228" y="6035398"/>
            <a:ext cx="2402001" cy="758095"/>
            <a:chOff x="14579228" y="6035398"/>
            <a:chExt cx="2402001" cy="758095"/>
          </a:xfrm>
        </p:grpSpPr>
        <p:pic>
          <p:nvPicPr>
            <p:cNvPr id="62" name="Object 6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14579228" y="6035398"/>
              <a:ext cx="2402001" cy="758095"/>
            </a:xfrm>
            <a:prstGeom prst="rect">
              <a:avLst/>
            </a:prstGeom>
          </p:spPr>
        </p:pic>
      </p:grpSp>
      <p:pic>
        <p:nvPicPr>
          <p:cNvPr id="64" name="Object 63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2228206" y="1808848"/>
            <a:ext cx="2545162" cy="933381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312532" y="1893580"/>
            <a:ext cx="2910676" cy="884171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0643015" y="1762151"/>
            <a:ext cx="3559848" cy="933381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13809409" y="1845961"/>
            <a:ext cx="3274276" cy="933381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3549340" y="5936338"/>
            <a:ext cx="3550324" cy="952429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502894" y="6006179"/>
            <a:ext cx="3493181" cy="933381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6440817" y="5977608"/>
            <a:ext cx="3521752" cy="933381"/>
          </a:xfrm>
          <a:prstGeom prst="rect">
            <a:avLst/>
          </a:prstGeom>
        </p:spPr>
      </p:pic>
      <p:pic>
        <p:nvPicPr>
          <p:cNvPr id="71" name="Object 70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1732553" y="6006179"/>
            <a:ext cx="3236181" cy="933381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58D8B06C-8087-D928-5695-6A5325B5D703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1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3032752" cy="184804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862541" y="2324735"/>
            <a:ext cx="2092378" cy="2484699"/>
            <a:chOff x="862541" y="2324735"/>
            <a:chExt cx="2092378" cy="248469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862541" y="2324735"/>
              <a:ext cx="2092378" cy="2484699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6236231" y="2113458"/>
            <a:ext cx="2062897" cy="2612572"/>
            <a:chOff x="6236231" y="2113458"/>
            <a:chExt cx="2062897" cy="261257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236231" y="2113458"/>
              <a:ext cx="2062897" cy="2612572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629644" y="2408140"/>
            <a:ext cx="2197562" cy="2317890"/>
            <a:chOff x="11629644" y="2408140"/>
            <a:chExt cx="2197562" cy="231789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629644" y="2408140"/>
              <a:ext cx="2197562" cy="231789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1728638" y="6781495"/>
            <a:ext cx="1999575" cy="2314114"/>
            <a:chOff x="11728638" y="6781495"/>
            <a:chExt cx="1999575" cy="2314114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1728638" y="6781495"/>
              <a:ext cx="1999575" cy="2314114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236231" y="6781495"/>
            <a:ext cx="2316121" cy="2465988"/>
            <a:chOff x="6236231" y="6781495"/>
            <a:chExt cx="2316121" cy="2465988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236231" y="6781495"/>
              <a:ext cx="2316121" cy="246598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619841" y="6979256"/>
            <a:ext cx="2335078" cy="2251682"/>
            <a:chOff x="619841" y="6979256"/>
            <a:chExt cx="2335078" cy="2251682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619841" y="6979256"/>
              <a:ext cx="2335078" cy="2251682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2954919" y="1957996"/>
            <a:ext cx="2826457" cy="2851439"/>
            <a:chOff x="2954919" y="1957996"/>
            <a:chExt cx="2826457" cy="2851439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6177" y="716763"/>
              <a:ext cx="5652915" cy="570287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4919" y="1957996"/>
              <a:ext cx="2826457" cy="285143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8606277" y="1957996"/>
            <a:ext cx="2826457" cy="2851439"/>
            <a:chOff x="8606277" y="1957996"/>
            <a:chExt cx="2826457" cy="2851439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7535" y="716763"/>
              <a:ext cx="5652915" cy="5702877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06277" y="1957996"/>
              <a:ext cx="2826457" cy="285143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4250009" y="1957996"/>
            <a:ext cx="2826457" cy="2851439"/>
            <a:chOff x="14250009" y="1957996"/>
            <a:chExt cx="2826457" cy="2851439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3021268" y="716763"/>
              <a:ext cx="5652915" cy="5702877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250009" y="1957996"/>
              <a:ext cx="2826457" cy="2851439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2954919" y="6512833"/>
            <a:ext cx="2826457" cy="2851439"/>
            <a:chOff x="2954919" y="6512833"/>
            <a:chExt cx="2826457" cy="2851439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726177" y="5271600"/>
              <a:ext cx="5652915" cy="5702877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954919" y="6512833"/>
              <a:ext cx="2826457" cy="2851439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8606277" y="6512833"/>
            <a:ext cx="2826457" cy="2851439"/>
            <a:chOff x="8606277" y="6512833"/>
            <a:chExt cx="2826457" cy="285143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7377535" y="5271600"/>
              <a:ext cx="5652915" cy="5702877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8606277" y="6512833"/>
              <a:ext cx="2826457" cy="2851439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14116676" y="6396043"/>
            <a:ext cx="2826457" cy="2851439"/>
            <a:chOff x="14116676" y="6396043"/>
            <a:chExt cx="2826457" cy="2851439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4" cstate="print"/>
            <a:stretch>
              <a:fillRect/>
            </a:stretch>
          </p:blipFill>
          <p:spPr>
            <a:xfrm>
              <a:off x="12887934" y="5154811"/>
              <a:ext cx="5652915" cy="5702877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14116676" y="6396043"/>
              <a:ext cx="2826457" cy="2851439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594854" y="4768238"/>
            <a:ext cx="2394448" cy="933381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5972851" y="4768238"/>
            <a:ext cx="2413495" cy="933381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11710815" y="4768238"/>
            <a:ext cx="2423019" cy="933381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70227" y="9184576"/>
            <a:ext cx="2423019" cy="933381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5772489" y="9126181"/>
            <a:ext cx="2375400" cy="933381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12106387" y="9067787"/>
            <a:ext cx="1691467" cy="933381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8585134" y="2599572"/>
            <a:ext cx="3088219" cy="1285762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14296876" y="2469829"/>
            <a:ext cx="2902714" cy="1590524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4240648" y="6973203"/>
            <a:ext cx="2854781" cy="2104438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8708800" y="7244429"/>
            <a:ext cx="2665781" cy="1590524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109548" y="7063476"/>
            <a:ext cx="2666438" cy="1901333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223043" y="2418400"/>
            <a:ext cx="2336143" cy="22282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EFFF2E5-F1DE-9365-B87A-66624673A117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21/23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2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16029427" y="1210564"/>
            <a:ext cx="1050923" cy="7143"/>
            <a:chOff x="16029427" y="1210564"/>
            <a:chExt cx="1050923" cy="7143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 rot="-2700000">
              <a:off x="16029427" y="1210564"/>
              <a:ext cx="1050923" cy="7143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858671" y="3128785"/>
            <a:ext cx="9717743" cy="3541238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5325138" y="2979071"/>
            <a:ext cx="8152876" cy="374659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7786" y="385194"/>
            <a:ext cx="5335133" cy="1832381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351218" y="2019971"/>
            <a:ext cx="13865529" cy="2245810"/>
            <a:chOff x="2351218" y="2019971"/>
            <a:chExt cx="13865529" cy="2245810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51218" y="2019971"/>
              <a:ext cx="13865529" cy="2245810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8979264" y="2423603"/>
            <a:ext cx="1916955" cy="1438547"/>
            <a:chOff x="8979264" y="2423603"/>
            <a:chExt cx="1916955" cy="143854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8979264" y="2423603"/>
              <a:ext cx="1916955" cy="143854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1767295" y="2423603"/>
            <a:ext cx="1111154" cy="1290900"/>
            <a:chOff x="11767295" y="2423603"/>
            <a:chExt cx="1111154" cy="129090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1767295" y="2423603"/>
              <a:ext cx="1111154" cy="1290900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14026470" y="2342235"/>
            <a:ext cx="881497" cy="1563189"/>
            <a:chOff x="14026470" y="2342235"/>
            <a:chExt cx="881497" cy="1563189"/>
          </a:xfrm>
        </p:grpSpPr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026470" y="2342235"/>
              <a:ext cx="881497" cy="1563189"/>
            </a:xfrm>
            <a:prstGeom prst="rect">
              <a:avLst/>
            </a:prstGeom>
          </p:spPr>
        </p:pic>
      </p:grpSp>
      <p:pic>
        <p:nvPicPr>
          <p:cNvPr id="28" name="Object 27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480158" y="6888738"/>
            <a:ext cx="1033743" cy="111431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0531077" y="5241743"/>
            <a:ext cx="967829" cy="1114829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046074" y="7273709"/>
            <a:ext cx="1024457" cy="1107171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025624" y="6277164"/>
            <a:ext cx="1033838" cy="1107267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15304" y="5036673"/>
            <a:ext cx="1039057" cy="1107267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10490348" y="8363713"/>
            <a:ext cx="1029229" cy="1114314"/>
          </a:xfrm>
          <a:prstGeom prst="rect">
            <a:avLst/>
          </a:prstGeom>
        </p:spPr>
      </p:pic>
      <p:pic>
        <p:nvPicPr>
          <p:cNvPr id="34" name="Object 33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4025613" y="6889183"/>
            <a:ext cx="1024457" cy="1114314"/>
          </a:xfrm>
          <a:prstGeom prst="rect">
            <a:avLst/>
          </a:prstGeom>
        </p:spPr>
      </p:pic>
      <p:grpSp>
        <p:nvGrpSpPr>
          <p:cNvPr id="1009" name="그룹 1009"/>
          <p:cNvGrpSpPr/>
          <p:nvPr/>
        </p:nvGrpSpPr>
        <p:grpSpPr>
          <a:xfrm>
            <a:off x="1434346" y="5718099"/>
            <a:ext cx="799837" cy="436000"/>
            <a:chOff x="1434346" y="5718099"/>
            <a:chExt cx="799837" cy="436000"/>
          </a:xfrm>
        </p:grpSpPr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1434346" y="5718099"/>
              <a:ext cx="799837" cy="436000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1322646" y="6619888"/>
            <a:ext cx="1023237" cy="685718"/>
            <a:chOff x="1322646" y="6619888"/>
            <a:chExt cx="1023237" cy="68571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1322646" y="6619888"/>
              <a:ext cx="1023237" cy="68571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347650" y="7555128"/>
            <a:ext cx="874970" cy="808060"/>
            <a:chOff x="1347650" y="7555128"/>
            <a:chExt cx="874970" cy="808060"/>
          </a:xfrm>
        </p:grpSpPr>
        <p:pic>
          <p:nvPicPr>
            <p:cNvPr id="42" name="Object 4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47650" y="7555128"/>
              <a:ext cx="874970" cy="808060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1408985" y="8574496"/>
            <a:ext cx="850561" cy="850561"/>
            <a:chOff x="1408985" y="8574496"/>
            <a:chExt cx="850561" cy="850561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1408985" y="8574496"/>
              <a:ext cx="850561" cy="850561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10424114" y="4528114"/>
            <a:ext cx="2876838" cy="749284"/>
            <a:chOff x="10424114" y="4528114"/>
            <a:chExt cx="2876838" cy="749284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9034602" y="4202379"/>
              <a:ext cx="5753675" cy="1498567"/>
            </a:xfrm>
            <a:prstGeom prst="rect">
              <a:avLst/>
            </a:prstGeom>
          </p:spPr>
        </p:pic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10424114" y="4528114"/>
              <a:ext cx="2876838" cy="7492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4644096" y="4528114"/>
            <a:ext cx="2877136" cy="749284"/>
            <a:chOff x="4644096" y="4528114"/>
            <a:chExt cx="2877136" cy="749284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3254435" y="4202379"/>
              <a:ext cx="5754272" cy="1498567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4644096" y="4528114"/>
              <a:ext cx="2877136" cy="749284"/>
            </a:xfrm>
            <a:prstGeom prst="rect">
              <a:avLst/>
            </a:prstGeom>
          </p:spPr>
        </p:pic>
      </p:grpSp>
      <p:pic>
        <p:nvPicPr>
          <p:cNvPr id="55" name="Object 54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4692852" y="4533004"/>
            <a:ext cx="2287514" cy="779371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7521232" y="4528114"/>
            <a:ext cx="2902881" cy="749284"/>
            <a:chOff x="7521232" y="4528114"/>
            <a:chExt cx="2902881" cy="749284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118698" y="4202379"/>
              <a:ext cx="5805763" cy="1498567"/>
            </a:xfrm>
            <a:prstGeom prst="rect">
              <a:avLst/>
            </a:prstGeom>
          </p:spPr>
        </p:pic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7521232" y="4528114"/>
              <a:ext cx="2902881" cy="749284"/>
            </a:xfrm>
            <a:prstGeom prst="rect">
              <a:avLst/>
            </a:prstGeom>
          </p:spPr>
        </p:pic>
      </p:grpSp>
      <p:pic>
        <p:nvPicPr>
          <p:cNvPr id="60" name="Object 5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8034849" y="4605810"/>
            <a:ext cx="1911724" cy="730248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1042643" y="4561286"/>
            <a:ext cx="1883571" cy="810295"/>
          </a:xfrm>
          <a:prstGeom prst="rect">
            <a:avLst/>
          </a:prstGeom>
        </p:spPr>
      </p:pic>
      <p:grpSp>
        <p:nvGrpSpPr>
          <p:cNvPr id="1016" name="그룹 1016"/>
          <p:cNvGrpSpPr/>
          <p:nvPr/>
        </p:nvGrpSpPr>
        <p:grpSpPr>
          <a:xfrm>
            <a:off x="13300951" y="4528114"/>
            <a:ext cx="2915795" cy="749284"/>
            <a:chOff x="13300951" y="4528114"/>
            <a:chExt cx="2915795" cy="749284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11891961" y="4202379"/>
              <a:ext cx="5831590" cy="1498567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13300951" y="4528114"/>
              <a:ext cx="2915795" cy="749284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13720994" y="4561286"/>
            <a:ext cx="2022800" cy="81029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-4536345" y="3279650"/>
            <a:ext cx="27670789" cy="8228534"/>
          </a:xfrm>
          <a:prstGeom prst="rect">
            <a:avLst/>
          </a:prstGeom>
        </p:spPr>
      </p:pic>
      <p:grpSp>
        <p:nvGrpSpPr>
          <p:cNvPr id="1017" name="그룹 1017"/>
          <p:cNvGrpSpPr/>
          <p:nvPr/>
        </p:nvGrpSpPr>
        <p:grpSpPr>
          <a:xfrm>
            <a:off x="4698360" y="5726640"/>
            <a:ext cx="11472673" cy="422275"/>
            <a:chOff x="4698360" y="5726640"/>
            <a:chExt cx="11472673" cy="422275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4698360" y="5726640"/>
              <a:ext cx="11472673" cy="42227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4698360" y="6710092"/>
            <a:ext cx="2822873" cy="422275"/>
            <a:chOff x="4698360" y="6710092"/>
            <a:chExt cx="2822873" cy="42227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4698360" y="6710092"/>
              <a:ext cx="2822873" cy="422275"/>
            </a:xfrm>
            <a:prstGeom prst="rect">
              <a:avLst/>
            </a:prstGeom>
          </p:spPr>
        </p:pic>
      </p:grpSp>
      <p:grpSp>
        <p:nvGrpSpPr>
          <p:cNvPr id="1019" name="그룹 1019"/>
          <p:cNvGrpSpPr/>
          <p:nvPr/>
        </p:nvGrpSpPr>
        <p:grpSpPr>
          <a:xfrm>
            <a:off x="13416954" y="6710092"/>
            <a:ext cx="2799792" cy="422275"/>
            <a:chOff x="13416954" y="6710092"/>
            <a:chExt cx="2799792" cy="422275"/>
          </a:xfrm>
        </p:grpSpPr>
        <p:pic>
          <p:nvPicPr>
            <p:cNvPr id="75" name="Object 74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13416954" y="6710092"/>
              <a:ext cx="2799792" cy="422275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7623406" y="7714286"/>
            <a:ext cx="5726882" cy="422275"/>
            <a:chOff x="7623406" y="7714286"/>
            <a:chExt cx="5726882" cy="422275"/>
          </a:xfrm>
        </p:grpSpPr>
        <p:pic>
          <p:nvPicPr>
            <p:cNvPr id="78" name="Object 77"/>
            <p:cNvPicPr>
              <a:picLocks noChangeAspect="1"/>
            </p:cNvPicPr>
            <p:nvPr/>
          </p:nvPicPr>
          <p:blipFill>
            <a:blip r:embed="rId39" cstate="print"/>
            <a:stretch>
              <a:fillRect/>
            </a:stretch>
          </p:blipFill>
          <p:spPr>
            <a:xfrm>
              <a:off x="7623406" y="7714286"/>
              <a:ext cx="5726882" cy="422275"/>
            </a:xfrm>
            <a:prstGeom prst="rect">
              <a:avLst/>
            </a:prstGeom>
          </p:spPr>
        </p:pic>
      </p:grpSp>
      <p:grpSp>
        <p:nvGrpSpPr>
          <p:cNvPr id="1021" name="그룹 1021"/>
          <p:cNvGrpSpPr/>
          <p:nvPr/>
        </p:nvGrpSpPr>
        <p:grpSpPr>
          <a:xfrm>
            <a:off x="10470120" y="8830014"/>
            <a:ext cx="2830831" cy="422275"/>
            <a:chOff x="10470120" y="8830014"/>
            <a:chExt cx="2830831" cy="422275"/>
          </a:xfrm>
        </p:grpSpPr>
        <p:pic>
          <p:nvPicPr>
            <p:cNvPr id="81" name="Object 80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0470120" y="8830014"/>
              <a:ext cx="2830831" cy="422275"/>
            </a:xfrm>
            <a:prstGeom prst="rect">
              <a:avLst/>
            </a:prstGeom>
          </p:spPr>
        </p:pic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2535919" y="5545935"/>
            <a:ext cx="1959095" cy="945848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2297719" y="6693156"/>
            <a:ext cx="2189619" cy="715905"/>
          </a:xfrm>
          <a:prstGeom prst="rect">
            <a:avLst/>
          </a:prstGeom>
        </p:spPr>
      </p:pic>
      <p:pic>
        <p:nvPicPr>
          <p:cNvPr id="85" name="Object 84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2440677" y="7682536"/>
            <a:ext cx="2062543" cy="715905"/>
          </a:xfrm>
          <a:prstGeom prst="rect">
            <a:avLst/>
          </a:prstGeom>
        </p:spPr>
      </p:pic>
      <p:pic>
        <p:nvPicPr>
          <p:cNvPr id="86" name="Object 85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2344020" y="8715404"/>
            <a:ext cx="2172314" cy="736514"/>
          </a:xfrm>
          <a:prstGeom prst="rect">
            <a:avLst/>
          </a:prstGeom>
        </p:spPr>
      </p:pic>
      <p:pic>
        <p:nvPicPr>
          <p:cNvPr id="87" name="Object 86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2068569" y="2585404"/>
            <a:ext cx="7204895" cy="818095"/>
          </a:xfrm>
          <a:prstGeom prst="rect">
            <a:avLst/>
          </a:prstGeom>
        </p:spPr>
      </p:pic>
      <p:pic>
        <p:nvPicPr>
          <p:cNvPr id="88" name="Object 87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283519" y="3055966"/>
            <a:ext cx="8625590" cy="823867"/>
          </a:xfrm>
          <a:prstGeom prst="rect">
            <a:avLst/>
          </a:prstGeom>
        </p:spPr>
      </p:pic>
      <p:pic>
        <p:nvPicPr>
          <p:cNvPr id="89" name="Object 88"/>
          <p:cNvPicPr>
            <a:picLocks noChangeAspect="1"/>
          </p:cNvPicPr>
          <p:nvPr/>
        </p:nvPicPr>
        <p:blipFill>
          <a:blip r:embed="rId47" cstate="print"/>
          <a:stretch>
            <a:fillRect/>
          </a:stretch>
        </p:blipFill>
        <p:spPr>
          <a:xfrm>
            <a:off x="635243" y="1662305"/>
            <a:ext cx="1653371" cy="882514"/>
          </a:xfrm>
          <a:prstGeom prst="rect">
            <a:avLst/>
          </a:prstGeom>
        </p:spPr>
      </p:pic>
      <p:pic>
        <p:nvPicPr>
          <p:cNvPr id="90" name="Object 89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11258628" y="9377122"/>
            <a:ext cx="5825686" cy="445133"/>
          </a:xfrm>
          <a:prstGeom prst="rect">
            <a:avLst/>
          </a:prstGeom>
        </p:spPr>
      </p:pic>
      <p:pic>
        <p:nvPicPr>
          <p:cNvPr id="91" name="Object 90"/>
          <p:cNvPicPr>
            <a:picLocks noChangeAspect="1"/>
          </p:cNvPicPr>
          <p:nvPr/>
        </p:nvPicPr>
        <p:blipFill>
          <a:blip r:embed="rId49" cstate="print"/>
          <a:stretch>
            <a:fillRect/>
          </a:stretch>
        </p:blipFill>
        <p:spPr>
          <a:xfrm>
            <a:off x="12612419" y="9546646"/>
            <a:ext cx="5142467" cy="445133"/>
          </a:xfrm>
          <a:prstGeom prst="rect">
            <a:avLst/>
          </a:prstGeom>
        </p:spPr>
      </p:pic>
      <p:pic>
        <p:nvPicPr>
          <p:cNvPr id="92" name="Object 91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616196" y="4399019"/>
            <a:ext cx="1530381" cy="8550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FEB271E-A6A3-CDC3-408B-2FD1E5DEA116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3/23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9138542" y="4620643"/>
            <a:ext cx="571895" cy="612000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168159" y="3662067"/>
            <a:ext cx="531257" cy="612000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9142343" y="2734785"/>
            <a:ext cx="563629" cy="640229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393759" y="4844773"/>
            <a:ext cx="564600" cy="607629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381902" y="4254626"/>
            <a:ext cx="566800" cy="637457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375993" y="3532641"/>
            <a:ext cx="567610" cy="63745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44494" y="5479101"/>
            <a:ext cx="567771" cy="612000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5381850" y="4620902"/>
            <a:ext cx="564600" cy="612000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19996" y="380432"/>
            <a:ext cx="5301924" cy="183555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06022" y="2883631"/>
            <a:ext cx="13600000" cy="1968556"/>
            <a:chOff x="1906022" y="2883631"/>
            <a:chExt cx="13600000" cy="1968556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 rot="-10800000">
              <a:off x="-4786902" y="2006429"/>
              <a:ext cx="27200000" cy="3937111"/>
            </a:xfrm>
            <a:prstGeom prst="rect">
              <a:avLst/>
            </a:prstGeom>
          </p:spPr>
        </p:pic>
        <p:pic>
          <p:nvPicPr>
            <p:cNvPr id="26" name="Object 25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 rot="-10800000">
              <a:off x="1906022" y="2883631"/>
              <a:ext cx="13600000" cy="1968556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2997525" y="2199828"/>
            <a:ext cx="1830767" cy="1063229"/>
            <a:chOff x="2997525" y="2199828"/>
            <a:chExt cx="1830767" cy="1063229"/>
          </a:xfrm>
        </p:grpSpPr>
        <p:pic>
          <p:nvPicPr>
            <p:cNvPr id="29" name="Object 28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2997525" y="2199828"/>
              <a:ext cx="1830767" cy="1063229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52760" y="1870660"/>
            <a:ext cx="1507114" cy="1440016"/>
            <a:chOff x="6652760" y="1870660"/>
            <a:chExt cx="1507114" cy="1440016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6652760" y="1870660"/>
              <a:ext cx="1507114" cy="1440016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9984343" y="1493042"/>
            <a:ext cx="1775303" cy="1957208"/>
            <a:chOff x="9984343" y="1493042"/>
            <a:chExt cx="1775303" cy="195720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0" cstate="print"/>
            <a:stretch>
              <a:fillRect/>
            </a:stretch>
          </p:blipFill>
          <p:spPr>
            <a:xfrm>
              <a:off x="9984343" y="1493042"/>
              <a:ext cx="1775303" cy="195720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13516468" y="1699231"/>
            <a:ext cx="1920190" cy="1581716"/>
            <a:chOff x="13516468" y="1699231"/>
            <a:chExt cx="1920190" cy="1581716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13516468" y="1699231"/>
              <a:ext cx="1920190" cy="1581716"/>
            </a:xfrm>
            <a:prstGeom prst="rect">
              <a:avLst/>
            </a:prstGeom>
          </p:spPr>
        </p:pic>
      </p:grpSp>
      <p:pic>
        <p:nvPicPr>
          <p:cNvPr id="40" name="Object 39"/>
          <p:cNvPicPr>
            <a:picLocks noChangeAspect="1"/>
          </p:cNvPicPr>
          <p:nvPr/>
        </p:nvPicPr>
        <p:blipFill>
          <a:blip r:embed="rId22" cstate="print"/>
          <a:stretch>
            <a:fillRect/>
          </a:stretch>
        </p:blipFill>
        <p:spPr>
          <a:xfrm>
            <a:off x="2262607" y="3340222"/>
            <a:ext cx="2705552" cy="497352"/>
          </a:xfrm>
          <a:prstGeom prst="rect">
            <a:avLst/>
          </a:prstGeom>
        </p:spPr>
      </p:pic>
      <p:pic>
        <p:nvPicPr>
          <p:cNvPr id="41" name="Object 40"/>
          <p:cNvPicPr>
            <a:picLocks noChangeAspect="1"/>
          </p:cNvPicPr>
          <p:nvPr/>
        </p:nvPicPr>
        <p:blipFill>
          <a:blip r:embed="rId23" cstate="print"/>
          <a:stretch>
            <a:fillRect/>
          </a:stretch>
        </p:blipFill>
        <p:spPr>
          <a:xfrm>
            <a:off x="5947632" y="3287585"/>
            <a:ext cx="2587343" cy="497352"/>
          </a:xfrm>
          <a:prstGeom prst="rect">
            <a:avLst/>
          </a:prstGeom>
        </p:spPr>
      </p:pic>
      <p:pic>
        <p:nvPicPr>
          <p:cNvPr id="42" name="Object 41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9381709" y="3313904"/>
            <a:ext cx="2985743" cy="497352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05077" y="3289838"/>
            <a:ext cx="1513143" cy="497352"/>
          </a:xfrm>
          <a:prstGeom prst="rect">
            <a:avLst/>
          </a:prstGeom>
        </p:spPr>
      </p:pic>
      <p:grpSp>
        <p:nvGrpSpPr>
          <p:cNvPr id="1010" name="그룹 1010"/>
          <p:cNvGrpSpPr/>
          <p:nvPr/>
        </p:nvGrpSpPr>
        <p:grpSpPr>
          <a:xfrm>
            <a:off x="13516468" y="4026557"/>
            <a:ext cx="1721276" cy="1646438"/>
            <a:chOff x="13516468" y="4026557"/>
            <a:chExt cx="1721276" cy="1646438"/>
          </a:xfrm>
        </p:grpSpPr>
        <p:pic>
          <p:nvPicPr>
            <p:cNvPr id="45" name="Object 44"/>
            <p:cNvPicPr>
              <a:picLocks noChangeAspect="1"/>
            </p:cNvPicPr>
            <p:nvPr/>
          </p:nvPicPr>
          <p:blipFill>
            <a:blip r:embed="rId26" cstate="print"/>
            <a:stretch>
              <a:fillRect/>
            </a:stretch>
          </p:blipFill>
          <p:spPr>
            <a:xfrm>
              <a:off x="13516468" y="4026557"/>
              <a:ext cx="1721276" cy="16464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10293902" y="4171660"/>
            <a:ext cx="1351079" cy="1351079"/>
            <a:chOff x="10293902" y="4171660"/>
            <a:chExt cx="1351079" cy="1351079"/>
          </a:xfrm>
        </p:grpSpPr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>
              <a:off x="10293902" y="4171660"/>
              <a:ext cx="1351079" cy="1351079"/>
            </a:xfrm>
            <a:prstGeom prst="rect">
              <a:avLst/>
            </a:prstGeom>
          </p:spPr>
        </p:pic>
      </p:grpSp>
      <p:grpSp>
        <p:nvGrpSpPr>
          <p:cNvPr id="1012" name="그룹 1012"/>
          <p:cNvGrpSpPr/>
          <p:nvPr/>
        </p:nvGrpSpPr>
        <p:grpSpPr>
          <a:xfrm>
            <a:off x="6699364" y="4257460"/>
            <a:ext cx="1673556" cy="1108859"/>
            <a:chOff x="6699364" y="4257460"/>
            <a:chExt cx="1673556" cy="1108859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28" cstate="print"/>
            <a:stretch>
              <a:fillRect/>
            </a:stretch>
          </p:blipFill>
          <p:spPr>
            <a:xfrm>
              <a:off x="6699364" y="4257460"/>
              <a:ext cx="1673556" cy="110885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3076131" y="4187191"/>
            <a:ext cx="1673556" cy="1317800"/>
            <a:chOff x="3076131" y="4187191"/>
            <a:chExt cx="1673556" cy="1317800"/>
          </a:xfrm>
        </p:grpSpPr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29" cstate="print"/>
            <a:stretch>
              <a:fillRect/>
            </a:stretch>
          </p:blipFill>
          <p:spPr>
            <a:xfrm>
              <a:off x="3076131" y="4187191"/>
              <a:ext cx="1673556" cy="1317800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982997" y="6777890"/>
            <a:ext cx="14773430" cy="2659983"/>
            <a:chOff x="1982997" y="6777890"/>
            <a:chExt cx="14773430" cy="2659983"/>
          </a:xfrm>
        </p:grpSpPr>
        <p:pic>
          <p:nvPicPr>
            <p:cNvPr id="57" name="Object 56"/>
            <p:cNvPicPr>
              <a:picLocks noChangeAspect="1"/>
            </p:cNvPicPr>
            <p:nvPr/>
          </p:nvPicPr>
          <p:blipFill>
            <a:blip r:embed="rId30" cstate="print"/>
            <a:stretch>
              <a:fillRect/>
            </a:stretch>
          </p:blipFill>
          <p:spPr>
            <a:xfrm>
              <a:off x="1982997" y="6777890"/>
              <a:ext cx="14773430" cy="2659983"/>
            </a:xfrm>
            <a:prstGeom prst="rect">
              <a:avLst/>
            </a:prstGeom>
          </p:spPr>
        </p:pic>
      </p:grpSp>
      <p:pic>
        <p:nvPicPr>
          <p:cNvPr id="59" name="Object 58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13328583" y="5544968"/>
            <a:ext cx="2336305" cy="497352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504181" y="5617882"/>
            <a:ext cx="2774362" cy="497352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6266389" y="5576663"/>
            <a:ext cx="2272190" cy="497352"/>
          </a:xfrm>
          <a:prstGeom prst="rect">
            <a:avLst/>
          </a:prstGeom>
        </p:spPr>
      </p:pic>
      <p:pic>
        <p:nvPicPr>
          <p:cNvPr id="62" name="Object 61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2781132" y="5535291"/>
            <a:ext cx="2186952" cy="497352"/>
          </a:xfrm>
          <a:prstGeom prst="rect">
            <a:avLst/>
          </a:prstGeom>
        </p:spPr>
      </p:pic>
      <p:pic>
        <p:nvPicPr>
          <p:cNvPr id="63" name="Object 62"/>
          <p:cNvPicPr>
            <a:picLocks noChangeAspect="1"/>
          </p:cNvPicPr>
          <p:nvPr/>
        </p:nvPicPr>
        <p:blipFill>
          <a:blip r:embed="rId35" cstate="print"/>
          <a:stretch>
            <a:fillRect/>
          </a:stretch>
        </p:blipFill>
        <p:spPr>
          <a:xfrm>
            <a:off x="6291080" y="5966672"/>
            <a:ext cx="2723695" cy="436819"/>
          </a:xfrm>
          <a:prstGeom prst="rect">
            <a:avLst/>
          </a:prstGeom>
        </p:spPr>
      </p:pic>
      <p:pic>
        <p:nvPicPr>
          <p:cNvPr id="64" name="Object 63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15658172" y="5557882"/>
            <a:ext cx="1657200" cy="851638"/>
          </a:xfrm>
          <a:prstGeom prst="rect">
            <a:avLst/>
          </a:prstGeom>
        </p:spPr>
      </p:pic>
      <p:pic>
        <p:nvPicPr>
          <p:cNvPr id="65" name="Object 64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549529" y="1605695"/>
            <a:ext cx="2995600" cy="1272933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559053" y="5769921"/>
            <a:ext cx="1989381" cy="127293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5FD5931-C446-7C64-AAE0-83A181E1B200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4/23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07590" cy="1848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03380" y="1190542"/>
            <a:ext cx="14402389" cy="109771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3651" y="1190542"/>
            <a:ext cx="14196824" cy="10977105"/>
          </a:xfrm>
          <a:prstGeom prst="rect">
            <a:avLst/>
          </a:prstGeom>
        </p:spPr>
      </p:pic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9667199" y="4762018"/>
            <a:ext cx="6125918" cy="4350242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55555" y="1991248"/>
            <a:ext cx="14285714" cy="1653197"/>
            <a:chOff x="1955555" y="1991248"/>
            <a:chExt cx="14285714" cy="165319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955555" y="1991248"/>
              <a:ext cx="14285714" cy="1653197"/>
            </a:xfrm>
            <a:prstGeom prst="rect">
              <a:avLst/>
            </a:prstGeom>
          </p:spPr>
        </p:pic>
      </p:grpSp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9776456" y="8947168"/>
            <a:ext cx="2294076" cy="685762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11765301" y="8930118"/>
            <a:ext cx="2276048" cy="685762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3728268" y="8930118"/>
            <a:ext cx="2272676" cy="685762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1974001" y="2118151"/>
            <a:ext cx="14482781" cy="1571210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2994426" y="9385810"/>
            <a:ext cx="4935857" cy="574457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72185" y="4993764"/>
            <a:ext cx="7185766" cy="4386898"/>
            <a:chOff x="1072185" y="4993764"/>
            <a:chExt cx="7185766" cy="4386898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2968387" y="4993764"/>
              <a:ext cx="5289564" cy="4386898"/>
              <a:chOff x="2968387" y="4993764"/>
              <a:chExt cx="5289564" cy="4386898"/>
            </a:xfrm>
          </p:grpSpPr>
          <p:pic>
            <p:nvPicPr>
              <p:cNvPr id="29" name="Object 28"/>
              <p:cNvPicPr>
                <a:picLocks noChangeAspect="1"/>
              </p:cNvPicPr>
              <p:nvPr/>
            </p:nvPicPr>
            <p:blipFill>
              <a:blip r:embed="rId17" cstate="print"/>
              <a:stretch>
                <a:fillRect/>
              </a:stretch>
            </p:blipFill>
            <p:spPr>
              <a:xfrm>
                <a:off x="2968387" y="4993764"/>
                <a:ext cx="5289564" cy="4075784"/>
              </a:xfrm>
              <a:prstGeom prst="rect">
                <a:avLst/>
              </a:prstGeom>
            </p:spPr>
          </p:pic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>
                <a:off x="2870359" y="8869786"/>
                <a:ext cx="1410019" cy="723857"/>
              </a:xfrm>
              <a:prstGeom prst="rect">
                <a:avLst/>
              </a:prstGeom>
            </p:spPr>
          </p:pic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19" cstate="print"/>
              <a:stretch>
                <a:fillRect/>
              </a:stretch>
            </p:blipFill>
            <p:spPr>
              <a:xfrm>
                <a:off x="3699419" y="8875882"/>
                <a:ext cx="1397505" cy="723857"/>
              </a:xfrm>
              <a:prstGeom prst="rect">
                <a:avLst/>
              </a:prstGeom>
            </p:spPr>
          </p:pic>
          <p:pic>
            <p:nvPicPr>
              <p:cNvPr id="32" name="Object 31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4532842" y="8872834"/>
                <a:ext cx="1419524" cy="723857"/>
              </a:xfrm>
              <a:prstGeom prst="rect">
                <a:avLst/>
              </a:prstGeom>
            </p:spPr>
          </p:pic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21" cstate="print"/>
              <a:stretch>
                <a:fillRect/>
              </a:stretch>
            </p:blipFill>
            <p:spPr>
              <a:xfrm>
                <a:off x="5390065" y="8866739"/>
                <a:ext cx="1389190" cy="723857"/>
              </a:xfrm>
              <a:prstGeom prst="rect">
                <a:avLst/>
              </a:prstGeom>
            </p:spPr>
          </p:pic>
          <p:pic>
            <p:nvPicPr>
              <p:cNvPr id="34" name="Object 33"/>
              <p:cNvPicPr>
                <a:picLocks noChangeAspect="1"/>
              </p:cNvPicPr>
              <p:nvPr/>
            </p:nvPicPr>
            <p:blipFill>
              <a:blip r:embed="rId22" cstate="print"/>
              <a:stretch>
                <a:fillRect/>
              </a:stretch>
            </p:blipFill>
            <p:spPr>
              <a:xfrm>
                <a:off x="6217088" y="8863691"/>
                <a:ext cx="1378933" cy="723857"/>
              </a:xfrm>
              <a:prstGeom prst="rect">
                <a:avLst/>
              </a:prstGeom>
            </p:spPr>
          </p:pic>
          <p:pic>
            <p:nvPicPr>
              <p:cNvPr id="35" name="Object 34"/>
              <p:cNvPicPr>
                <a:picLocks noChangeAspect="1"/>
              </p:cNvPicPr>
              <p:nvPr/>
            </p:nvPicPr>
            <p:blipFill>
              <a:blip r:embed="rId23" cstate="print"/>
              <a:stretch>
                <a:fillRect/>
              </a:stretch>
            </p:blipFill>
            <p:spPr>
              <a:xfrm>
                <a:off x="7038140" y="8860644"/>
                <a:ext cx="1394305" cy="723857"/>
              </a:xfrm>
              <a:prstGeom prst="rect">
                <a:avLst/>
              </a:prstGeom>
            </p:spPr>
          </p:pic>
        </p:grpSp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>
              <a:off x="-776881" y="4997069"/>
              <a:ext cx="6752924" cy="615724"/>
            </a:xfrm>
            <a:prstGeom prst="rect">
              <a:avLst/>
            </a:prstGeom>
          </p:spPr>
        </p:pic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>
              <a:off x="2653073" y="6487993"/>
              <a:ext cx="685362" cy="1359771"/>
            </a:xfrm>
            <a:prstGeom prst="rect">
              <a:avLst/>
            </a:prstGeom>
          </p:spPr>
        </p:pic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072983B1-3891-4E6E-2EE0-829ECB5B4F99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5/23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3030152" cy="1848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03380" y="1190542"/>
            <a:ext cx="14402389" cy="109771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3651" y="1190542"/>
            <a:ext cx="14196824" cy="10977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55555" y="1991248"/>
            <a:ext cx="14285714" cy="1653197"/>
            <a:chOff x="1955555" y="1991248"/>
            <a:chExt cx="14285714" cy="16531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5555" y="1991248"/>
              <a:ext cx="14285714" cy="165319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6648101" y="6195021"/>
            <a:ext cx="861200" cy="564067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6109578" y="7724583"/>
            <a:ext cx="940771" cy="563667"/>
          </a:xfrm>
          <a:prstGeom prst="rect">
            <a:avLst/>
          </a:prstGeom>
        </p:spPr>
      </p:pic>
      <p:pic>
        <p:nvPicPr>
          <p:cNvPr id="23" name="Object 2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5101010" y="7863692"/>
            <a:ext cx="1096305" cy="563667"/>
          </a:xfrm>
          <a:prstGeom prst="rect">
            <a:avLst/>
          </a:prstGeom>
        </p:spPr>
      </p:pic>
      <p:pic>
        <p:nvPicPr>
          <p:cNvPr id="24" name="Object 2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4383926" y="7143297"/>
            <a:ext cx="1150162" cy="563667"/>
          </a:xfrm>
          <a:prstGeom prst="rect">
            <a:avLst/>
          </a:prstGeom>
        </p:spPr>
      </p:pic>
      <p:pic>
        <p:nvPicPr>
          <p:cNvPr id="25" name="Object 2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4566646" y="6195151"/>
            <a:ext cx="631124" cy="563667"/>
          </a:xfrm>
          <a:prstGeom prst="rect">
            <a:avLst/>
          </a:prstGeom>
        </p:spPr>
      </p:pic>
      <p:pic>
        <p:nvPicPr>
          <p:cNvPr id="26" name="Object 2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6319652" y="6494277"/>
            <a:ext cx="1074114" cy="674457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042512" y="8361023"/>
            <a:ext cx="1148781" cy="674286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3582160" y="7643733"/>
            <a:ext cx="1404476" cy="674286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805842" y="6494342"/>
            <a:ext cx="764829" cy="674286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2430165" y="4852904"/>
            <a:ext cx="5474975" cy="409213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09016" y="5567889"/>
            <a:ext cx="233265" cy="32803"/>
            <a:chOff x="3009016" y="5567889"/>
            <a:chExt cx="233265" cy="32803"/>
          </a:xfrm>
        </p:grpSpPr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 rot="5400000">
              <a:off x="3009016" y="5567889"/>
              <a:ext cx="233265" cy="32803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3506650" y="6800572"/>
            <a:ext cx="1243098" cy="32803"/>
            <a:chOff x="3506650" y="6800572"/>
            <a:chExt cx="1243098" cy="32803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 rot="5400000">
              <a:off x="3506650" y="6800572"/>
              <a:ext cx="1243098" cy="32803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4659765" y="7400862"/>
            <a:ext cx="1090748" cy="32803"/>
            <a:chOff x="4659765" y="7400862"/>
            <a:chExt cx="1090748" cy="32803"/>
          </a:xfrm>
        </p:grpSpPr>
        <p:pic>
          <p:nvPicPr>
            <p:cNvPr id="38" name="Object 37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 rot="5400000">
              <a:off x="4659765" y="7400862"/>
              <a:ext cx="1090748" cy="32803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991445" y="7873157"/>
            <a:ext cx="495783" cy="32803"/>
            <a:chOff x="5991445" y="7873157"/>
            <a:chExt cx="495783" cy="32803"/>
          </a:xfrm>
        </p:grpSpPr>
        <p:pic>
          <p:nvPicPr>
            <p:cNvPr id="41" name="Object 40"/>
            <p:cNvPicPr>
              <a:picLocks noChangeAspect="1"/>
            </p:cNvPicPr>
            <p:nvPr/>
          </p:nvPicPr>
          <p:blipFill>
            <a:blip r:embed="rId24" cstate="print"/>
            <a:stretch>
              <a:fillRect/>
            </a:stretch>
          </p:blipFill>
          <p:spPr>
            <a:xfrm rot="5400000">
              <a:off x="5991445" y="7873157"/>
              <a:ext cx="495783" cy="32803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7177175" y="8084213"/>
            <a:ext cx="212270" cy="32803"/>
            <a:chOff x="7177175" y="8084213"/>
            <a:chExt cx="212270" cy="32803"/>
          </a:xfrm>
        </p:grpSpPr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25" cstate="print"/>
            <a:stretch>
              <a:fillRect/>
            </a:stretch>
          </p:blipFill>
          <p:spPr>
            <a:xfrm rot="-5400000">
              <a:off x="7177175" y="8084213"/>
              <a:ext cx="212270" cy="32803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3022917" y="4811005"/>
            <a:ext cx="1936695" cy="860695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27" cstate="print"/>
          <a:stretch>
            <a:fillRect/>
          </a:stretch>
        </p:blipFill>
        <p:spPr>
          <a:xfrm>
            <a:off x="3962642" y="5516619"/>
            <a:ext cx="1717705" cy="1157095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5049382" y="6206194"/>
            <a:ext cx="2034543" cy="860695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6034968" y="6936033"/>
            <a:ext cx="1498657" cy="860695"/>
          </a:xfrm>
          <a:prstGeom prst="rect">
            <a:avLst/>
          </a:prstGeom>
        </p:spPr>
      </p:pic>
      <p:pic>
        <p:nvPicPr>
          <p:cNvPr id="50" name="Object 49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7011497" y="7618341"/>
            <a:ext cx="1656200" cy="880905"/>
          </a:xfrm>
          <a:prstGeom prst="rect">
            <a:avLst/>
          </a:prstGeom>
        </p:spPr>
      </p:pic>
      <p:grpSp>
        <p:nvGrpSpPr>
          <p:cNvPr id="1011" name="그룹 1011"/>
          <p:cNvGrpSpPr/>
          <p:nvPr/>
        </p:nvGrpSpPr>
        <p:grpSpPr>
          <a:xfrm>
            <a:off x="2685816" y="8837135"/>
            <a:ext cx="5223606" cy="316238"/>
            <a:chOff x="2685816" y="8837135"/>
            <a:chExt cx="5223606" cy="316238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31" cstate="print"/>
            <a:stretch>
              <a:fillRect/>
            </a:stretch>
          </p:blipFill>
          <p:spPr>
            <a:xfrm>
              <a:off x="3379313" y="8711668"/>
              <a:ext cx="1589324" cy="644000"/>
            </a:xfrm>
            <a:prstGeom prst="rect">
              <a:avLst/>
            </a:prstGeom>
          </p:spPr>
        </p:pic>
        <p:pic>
          <p:nvPicPr>
            <p:cNvPr id="53" name="Object 52"/>
            <p:cNvPicPr>
              <a:picLocks noChangeAspect="1"/>
            </p:cNvPicPr>
            <p:nvPr/>
          </p:nvPicPr>
          <p:blipFill>
            <a:blip r:embed="rId32" cstate="print"/>
            <a:stretch>
              <a:fillRect/>
            </a:stretch>
          </p:blipFill>
          <p:spPr>
            <a:xfrm>
              <a:off x="4420970" y="8711668"/>
              <a:ext cx="1589324" cy="644000"/>
            </a:xfrm>
            <a:prstGeom prst="rect">
              <a:avLst/>
            </a:prstGeom>
          </p:spPr>
        </p:pic>
        <p:pic>
          <p:nvPicPr>
            <p:cNvPr id="54" name="Object 53"/>
            <p:cNvPicPr>
              <a:picLocks noChangeAspect="1"/>
            </p:cNvPicPr>
            <p:nvPr/>
          </p:nvPicPr>
          <p:blipFill>
            <a:blip r:embed="rId33" cstate="print"/>
            <a:stretch>
              <a:fillRect/>
            </a:stretch>
          </p:blipFill>
          <p:spPr>
            <a:xfrm>
              <a:off x="5458821" y="8711668"/>
              <a:ext cx="1589324" cy="644000"/>
            </a:xfrm>
            <a:prstGeom prst="rect">
              <a:avLst/>
            </a:prstGeom>
          </p:spPr>
        </p:pic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34" cstate="print"/>
            <a:stretch>
              <a:fillRect/>
            </a:stretch>
          </p:blipFill>
          <p:spPr>
            <a:xfrm>
              <a:off x="6515400" y="8711668"/>
              <a:ext cx="1589324" cy="644000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2411988" y="8711668"/>
              <a:ext cx="1589324" cy="644000"/>
            </a:xfrm>
            <a:prstGeom prst="rect">
              <a:avLst/>
            </a:prstGeom>
          </p:spPr>
        </p:pic>
      </p:grpSp>
      <p:pic>
        <p:nvPicPr>
          <p:cNvPr id="58" name="Object 57"/>
          <p:cNvPicPr>
            <a:picLocks noChangeAspect="1"/>
          </p:cNvPicPr>
          <p:nvPr/>
        </p:nvPicPr>
        <p:blipFill>
          <a:blip r:embed="rId36" cstate="print"/>
          <a:stretch>
            <a:fillRect/>
          </a:stretch>
        </p:blipFill>
        <p:spPr>
          <a:xfrm>
            <a:off x="7507509" y="9069044"/>
            <a:ext cx="1728229" cy="532895"/>
          </a:xfrm>
          <a:prstGeom prst="rect">
            <a:avLst/>
          </a:prstGeom>
        </p:spPr>
      </p:pic>
      <p:pic>
        <p:nvPicPr>
          <p:cNvPr id="59" name="Object 58"/>
          <p:cNvPicPr>
            <a:picLocks noChangeAspect="1"/>
          </p:cNvPicPr>
          <p:nvPr/>
        </p:nvPicPr>
        <p:blipFill>
          <a:blip r:embed="rId37" cstate="print"/>
          <a:stretch>
            <a:fillRect/>
          </a:stretch>
        </p:blipFill>
        <p:spPr>
          <a:xfrm>
            <a:off x="1595642" y="9414983"/>
            <a:ext cx="7817495" cy="866067"/>
          </a:xfrm>
          <a:prstGeom prst="rect">
            <a:avLst/>
          </a:prstGeom>
        </p:spPr>
      </p:pic>
      <p:pic>
        <p:nvPicPr>
          <p:cNvPr id="60" name="Object 59"/>
          <p:cNvPicPr>
            <a:picLocks noChangeAspect="1"/>
          </p:cNvPicPr>
          <p:nvPr/>
        </p:nvPicPr>
        <p:blipFill>
          <a:blip r:embed="rId38" cstate="print"/>
          <a:stretch>
            <a:fillRect/>
          </a:stretch>
        </p:blipFill>
        <p:spPr>
          <a:xfrm>
            <a:off x="14174104" y="9069044"/>
            <a:ext cx="2254676" cy="532895"/>
          </a:xfrm>
          <a:prstGeom prst="rect">
            <a:avLst/>
          </a:prstGeom>
        </p:spPr>
      </p:pic>
      <p:pic>
        <p:nvPicPr>
          <p:cNvPr id="61" name="Object 60"/>
          <p:cNvPicPr>
            <a:picLocks noChangeAspect="1"/>
          </p:cNvPicPr>
          <p:nvPr/>
        </p:nvPicPr>
        <p:blipFill>
          <a:blip r:embed="rId39" cstate="print"/>
          <a:stretch>
            <a:fillRect/>
          </a:stretch>
        </p:blipFill>
        <p:spPr>
          <a:xfrm>
            <a:off x="9826593" y="5200885"/>
            <a:ext cx="6007244" cy="3830823"/>
          </a:xfrm>
          <a:prstGeom prst="rect">
            <a:avLst/>
          </a:prstGeom>
        </p:spPr>
      </p:pic>
      <p:grpSp>
        <p:nvGrpSpPr>
          <p:cNvPr id="1012" name="그룹 1012"/>
          <p:cNvGrpSpPr/>
          <p:nvPr/>
        </p:nvGrpSpPr>
        <p:grpSpPr>
          <a:xfrm>
            <a:off x="13679316" y="6618114"/>
            <a:ext cx="1376704" cy="437915"/>
            <a:chOff x="13679316" y="6618114"/>
            <a:chExt cx="1376704" cy="437915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40" cstate="print"/>
            <a:stretch>
              <a:fillRect/>
            </a:stretch>
          </p:blipFill>
          <p:spPr>
            <a:xfrm>
              <a:off x="13679316" y="6618114"/>
              <a:ext cx="1376704" cy="437915"/>
            </a:xfrm>
            <a:prstGeom prst="rect">
              <a:avLst/>
            </a:prstGeom>
          </p:spPr>
        </p:pic>
      </p:grpSp>
      <p:pic>
        <p:nvPicPr>
          <p:cNvPr id="65" name="Object 64"/>
          <p:cNvPicPr>
            <a:picLocks noChangeAspect="1"/>
          </p:cNvPicPr>
          <p:nvPr/>
        </p:nvPicPr>
        <p:blipFill>
          <a:blip r:embed="rId41" cstate="print"/>
          <a:stretch>
            <a:fillRect/>
          </a:stretch>
        </p:blipFill>
        <p:spPr>
          <a:xfrm>
            <a:off x="10298854" y="7130532"/>
            <a:ext cx="2212571" cy="446467"/>
          </a:xfrm>
          <a:prstGeom prst="rect">
            <a:avLst/>
          </a:prstGeom>
        </p:spPr>
      </p:pic>
      <p:pic>
        <p:nvPicPr>
          <p:cNvPr id="66" name="Object 65"/>
          <p:cNvPicPr>
            <a:picLocks noChangeAspect="1"/>
          </p:cNvPicPr>
          <p:nvPr/>
        </p:nvPicPr>
        <p:blipFill>
          <a:blip r:embed="rId42" cstate="print"/>
          <a:stretch>
            <a:fillRect/>
          </a:stretch>
        </p:blipFill>
        <p:spPr>
          <a:xfrm>
            <a:off x="10575571" y="6232738"/>
            <a:ext cx="2336343" cy="446467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43" cstate="print"/>
          <a:stretch>
            <a:fillRect/>
          </a:stretch>
        </p:blipFill>
        <p:spPr>
          <a:xfrm>
            <a:off x="13246094" y="7493040"/>
            <a:ext cx="1530171" cy="455990"/>
          </a:xfrm>
          <a:prstGeom prst="rect">
            <a:avLst/>
          </a:prstGeom>
        </p:spPr>
      </p:pic>
      <p:pic>
        <p:nvPicPr>
          <p:cNvPr id="68" name="Object 67"/>
          <p:cNvPicPr>
            <a:picLocks noChangeAspect="1"/>
          </p:cNvPicPr>
          <p:nvPr/>
        </p:nvPicPr>
        <p:blipFill>
          <a:blip r:embed="rId44" cstate="print"/>
          <a:stretch>
            <a:fillRect/>
          </a:stretch>
        </p:blipFill>
        <p:spPr>
          <a:xfrm>
            <a:off x="10660730" y="7959278"/>
            <a:ext cx="1822219" cy="446467"/>
          </a:xfrm>
          <a:prstGeom prst="rect">
            <a:avLst/>
          </a:prstGeom>
        </p:spPr>
      </p:pic>
      <p:pic>
        <p:nvPicPr>
          <p:cNvPr id="69" name="Object 68"/>
          <p:cNvPicPr>
            <a:picLocks noChangeAspect="1"/>
          </p:cNvPicPr>
          <p:nvPr/>
        </p:nvPicPr>
        <p:blipFill>
          <a:blip r:embed="rId45" cstate="print"/>
          <a:stretch>
            <a:fillRect/>
          </a:stretch>
        </p:blipFill>
        <p:spPr>
          <a:xfrm>
            <a:off x="9674958" y="4871969"/>
            <a:ext cx="2650762" cy="487857"/>
          </a:xfrm>
          <a:prstGeom prst="rect">
            <a:avLst/>
          </a:prstGeom>
        </p:spPr>
      </p:pic>
      <p:pic>
        <p:nvPicPr>
          <p:cNvPr id="70" name="Object 69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14234900" y="7022658"/>
            <a:ext cx="1646829" cy="452867"/>
          </a:xfrm>
          <a:prstGeom prst="rect">
            <a:avLst/>
          </a:prstGeom>
        </p:spPr>
      </p:pic>
      <p:grpSp>
        <p:nvGrpSpPr>
          <p:cNvPr id="1013" name="그룹 1013"/>
          <p:cNvGrpSpPr/>
          <p:nvPr/>
        </p:nvGrpSpPr>
        <p:grpSpPr>
          <a:xfrm>
            <a:off x="10443017" y="5976542"/>
            <a:ext cx="1386854" cy="471405"/>
            <a:chOff x="10443017" y="5976542"/>
            <a:chExt cx="1386854" cy="471405"/>
          </a:xfrm>
        </p:grpSpPr>
        <p:pic>
          <p:nvPicPr>
            <p:cNvPr id="72" name="Object 71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10800000">
              <a:off x="10443017" y="5976542"/>
              <a:ext cx="1386854" cy="471405"/>
            </a:xfrm>
            <a:prstGeom prst="rect">
              <a:avLst/>
            </a:prstGeom>
          </p:spPr>
        </p:pic>
      </p:grpSp>
      <p:pic>
        <p:nvPicPr>
          <p:cNvPr id="74" name="Object 73"/>
          <p:cNvPicPr>
            <a:picLocks noChangeAspect="1"/>
          </p:cNvPicPr>
          <p:nvPr/>
        </p:nvPicPr>
        <p:blipFill>
          <a:blip r:embed="rId48" cstate="print"/>
          <a:stretch>
            <a:fillRect/>
          </a:stretch>
        </p:blipFill>
        <p:spPr>
          <a:xfrm>
            <a:off x="9655074" y="5672343"/>
            <a:ext cx="1481733" cy="433819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9948313" y="6730281"/>
            <a:ext cx="1295344" cy="440300"/>
            <a:chOff x="9948313" y="6730281"/>
            <a:chExt cx="1295344" cy="440300"/>
          </a:xfrm>
        </p:grpSpPr>
        <p:pic>
          <p:nvPicPr>
            <p:cNvPr id="76" name="Object 75"/>
            <p:cNvPicPr>
              <a:picLocks noChangeAspect="1"/>
            </p:cNvPicPr>
            <p:nvPr/>
          </p:nvPicPr>
          <p:blipFill>
            <a:blip r:embed="rId49" cstate="print"/>
            <a:stretch>
              <a:fillRect/>
            </a:stretch>
          </p:blipFill>
          <p:spPr>
            <a:xfrm rot="10800000">
              <a:off x="9948313" y="6730281"/>
              <a:ext cx="1295344" cy="440300"/>
            </a:xfrm>
            <a:prstGeom prst="rect">
              <a:avLst/>
            </a:prstGeom>
          </p:spPr>
        </p:pic>
      </p:grpSp>
      <p:pic>
        <p:nvPicPr>
          <p:cNvPr id="78" name="Object 77"/>
          <p:cNvPicPr>
            <a:picLocks noChangeAspect="1"/>
          </p:cNvPicPr>
          <p:nvPr/>
        </p:nvPicPr>
        <p:blipFill>
          <a:blip r:embed="rId50" cstate="print"/>
          <a:stretch>
            <a:fillRect/>
          </a:stretch>
        </p:blipFill>
        <p:spPr>
          <a:xfrm>
            <a:off x="9143784" y="6348277"/>
            <a:ext cx="1648410" cy="452867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10398005" y="8062731"/>
            <a:ext cx="1386854" cy="471405"/>
            <a:chOff x="10398005" y="8062731"/>
            <a:chExt cx="1386854" cy="471405"/>
          </a:xfrm>
        </p:grpSpPr>
        <p:pic>
          <p:nvPicPr>
            <p:cNvPr id="80" name="Object 79"/>
            <p:cNvPicPr>
              <a:picLocks noChangeAspect="1"/>
            </p:cNvPicPr>
            <p:nvPr/>
          </p:nvPicPr>
          <p:blipFill>
            <a:blip r:embed="rId47" cstate="print"/>
            <a:stretch>
              <a:fillRect/>
            </a:stretch>
          </p:blipFill>
          <p:spPr>
            <a:xfrm rot="10800000">
              <a:off x="10398005" y="8062731"/>
              <a:ext cx="1386854" cy="471405"/>
            </a:xfrm>
            <a:prstGeom prst="rect">
              <a:avLst/>
            </a:prstGeom>
          </p:spPr>
        </p:pic>
      </p:grpSp>
      <p:pic>
        <p:nvPicPr>
          <p:cNvPr id="82" name="Object 81"/>
          <p:cNvPicPr>
            <a:picLocks noChangeAspect="1"/>
          </p:cNvPicPr>
          <p:nvPr/>
        </p:nvPicPr>
        <p:blipFill>
          <a:blip r:embed="rId46" cstate="print"/>
          <a:stretch>
            <a:fillRect/>
          </a:stretch>
        </p:blipFill>
        <p:spPr>
          <a:xfrm>
            <a:off x="9421698" y="7522368"/>
            <a:ext cx="1646829" cy="452867"/>
          </a:xfrm>
          <a:prstGeom prst="rect">
            <a:avLst/>
          </a:prstGeom>
        </p:spPr>
      </p:pic>
      <p:pic>
        <p:nvPicPr>
          <p:cNvPr id="83" name="Object 82"/>
          <p:cNvPicPr>
            <a:picLocks noChangeAspect="1"/>
          </p:cNvPicPr>
          <p:nvPr/>
        </p:nvPicPr>
        <p:blipFill>
          <a:blip r:embed="rId51" cstate="print"/>
          <a:stretch>
            <a:fillRect/>
          </a:stretch>
        </p:blipFill>
        <p:spPr>
          <a:xfrm>
            <a:off x="1668350" y="2118148"/>
            <a:ext cx="14206562" cy="1571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B634C4E-EF5B-0EEE-0956-175A1AB3A5AF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6/23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07786" y="385194"/>
            <a:ext cx="3067381" cy="1832381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1703380" y="1190542"/>
            <a:ext cx="14402389" cy="10977105"/>
          </a:xfrm>
          <a:prstGeom prst="rect">
            <a:avLst/>
          </a:prstGeom>
        </p:spPr>
      </p:pic>
      <p:pic>
        <p:nvPicPr>
          <p:cNvPr id="17" name="Object 16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5593651" y="1190542"/>
            <a:ext cx="14196824" cy="10977105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1955555" y="1991248"/>
            <a:ext cx="14285714" cy="1653197"/>
            <a:chOff x="1955555" y="1991248"/>
            <a:chExt cx="14285714" cy="1653197"/>
          </a:xfrm>
        </p:grpSpPr>
        <p:pic>
          <p:nvPicPr>
            <p:cNvPr id="19" name="Object 1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1955555" y="1991248"/>
              <a:ext cx="14285714" cy="1653197"/>
            </a:xfrm>
            <a:prstGeom prst="rect">
              <a:avLst/>
            </a:prstGeom>
          </p:spPr>
        </p:pic>
      </p:grpSp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2316277" y="4981239"/>
            <a:ext cx="6422567" cy="4099862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10016316" y="4828858"/>
            <a:ext cx="5770541" cy="4232370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10319026" y="8901114"/>
            <a:ext cx="5107978" cy="765553"/>
            <a:chOff x="10319026" y="8901114"/>
            <a:chExt cx="5107978" cy="765553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0319026" y="8901114"/>
              <a:ext cx="5107978" cy="765553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1831779" y="9371448"/>
            <a:ext cx="2050438" cy="568333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6611947" y="6415835"/>
            <a:ext cx="649495" cy="487238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4002662" y="8153050"/>
            <a:ext cx="914114" cy="472057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4859847" y="8539108"/>
            <a:ext cx="777600" cy="487238"/>
          </a:xfrm>
          <a:prstGeom prst="rect">
            <a:avLst/>
          </a:prstGeom>
        </p:spPr>
      </p:pic>
      <p:pic>
        <p:nvPicPr>
          <p:cNvPr id="30" name="Object 29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6001951" y="8358669"/>
            <a:ext cx="629095" cy="487410"/>
          </a:xfrm>
          <a:prstGeom prst="rect">
            <a:avLst/>
          </a:prstGeom>
        </p:spPr>
      </p:pic>
      <p:pic>
        <p:nvPicPr>
          <p:cNvPr id="31" name="Object 30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3644710" y="7662787"/>
            <a:ext cx="770657" cy="485295"/>
          </a:xfrm>
          <a:prstGeom prst="rect">
            <a:avLst/>
          </a:prstGeom>
        </p:spPr>
      </p:pic>
      <p:pic>
        <p:nvPicPr>
          <p:cNvPr id="32" name="Object 31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4036522" y="6205501"/>
            <a:ext cx="501886" cy="487238"/>
          </a:xfrm>
          <a:prstGeom prst="rect">
            <a:avLst/>
          </a:prstGeom>
        </p:spPr>
      </p:pic>
      <p:pic>
        <p:nvPicPr>
          <p:cNvPr id="33" name="Object 32"/>
          <p:cNvPicPr>
            <a:picLocks noChangeAspect="1"/>
          </p:cNvPicPr>
          <p:nvPr/>
        </p:nvPicPr>
        <p:blipFill>
          <a:blip r:embed="rId21" cstate="print"/>
          <a:stretch>
            <a:fillRect/>
          </a:stretch>
        </p:blipFill>
        <p:spPr>
          <a:xfrm>
            <a:off x="-77056" y="2118151"/>
            <a:ext cx="16552981" cy="157121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CA53861A-211C-8631-BA9D-FCA1D8E27432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7/23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19996" y="372566"/>
            <a:ext cx="4139333" cy="1848048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-4950786" y="2310785"/>
            <a:ext cx="28222191" cy="5664144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2104762" y="7352381"/>
            <a:ext cx="14111095" cy="1512737"/>
            <a:chOff x="2104762" y="7352381"/>
            <a:chExt cx="14111095" cy="151273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104762" y="7352381"/>
              <a:ext cx="14111095" cy="1512737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1955683" y="2861366"/>
            <a:ext cx="2651800" cy="1680000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698142" y="7618400"/>
            <a:ext cx="6460457" cy="10836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73A8246-1ADA-8F5D-0E73-8E66E656A14B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8/23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bg>
      <p:bgPr>
        <a:solidFill>
          <a:srgbClr val="05243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5142857"/>
            <a:ext cx="18285714" cy="5142857"/>
            <a:chOff x="0" y="5142857"/>
            <a:chExt cx="18285714" cy="5142857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5142857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5142857"/>
            <a:chOff x="0" y="0"/>
            <a:chExt cx="18285714" cy="5142857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5142857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476190" y="476190"/>
            <a:ext cx="17333333" cy="9333333"/>
            <a:chOff x="476190" y="476190"/>
            <a:chExt cx="17333333" cy="9333333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190476" y="-4190476"/>
              <a:ext cx="34666667" cy="18666667"/>
            </a:xfrm>
            <a:prstGeom prst="rect">
              <a:avLst/>
            </a:prstGeom>
          </p:spPr>
        </p:pic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76190" y="476190"/>
              <a:ext cx="17333333" cy="933333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76190" y="476190"/>
            <a:ext cx="17333333" cy="1243781"/>
            <a:chOff x="476190" y="476190"/>
            <a:chExt cx="17333333" cy="1243781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76190" y="476190"/>
              <a:ext cx="17333333" cy="1243781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-7547601" y="-1535466"/>
            <a:ext cx="33380915" cy="14517129"/>
          </a:xfrm>
          <a:prstGeom prst="rect">
            <a:avLst/>
          </a:prstGeom>
        </p:spPr>
      </p:pic>
      <p:pic>
        <p:nvPicPr>
          <p:cNvPr id="16" name="Object 15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419996" y="372566"/>
            <a:ext cx="4139333" cy="18480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0E17E23-C832-9739-9939-77F76CB4D38D}"/>
              </a:ext>
            </a:extLst>
          </p:cNvPr>
          <p:cNvSpPr txBox="1"/>
          <p:nvPr/>
        </p:nvSpPr>
        <p:spPr>
          <a:xfrm>
            <a:off x="17242477" y="9879568"/>
            <a:ext cx="969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9/23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</TotalTime>
  <Words>20</Words>
  <Application>Microsoft Office PowerPoint</Application>
  <PresentationFormat>사용자 지정</PresentationFormat>
  <Paragraphs>20</Paragraphs>
  <Slides>23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26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유림 정</cp:lastModifiedBy>
  <cp:revision>6</cp:revision>
  <dcterms:created xsi:type="dcterms:W3CDTF">2024-03-22T12:48:08Z</dcterms:created>
  <dcterms:modified xsi:type="dcterms:W3CDTF">2024-03-22T04:53:14Z</dcterms:modified>
</cp:coreProperties>
</file>